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56" r:id="rId6"/>
    <p:sldId id="288" r:id="rId7"/>
    <p:sldId id="271" r:id="rId8"/>
    <p:sldId id="289" r:id="rId9"/>
    <p:sldId id="261" r:id="rId10"/>
    <p:sldId id="262" r:id="rId11"/>
    <p:sldId id="264" r:id="rId12"/>
    <p:sldId id="266" r:id="rId13"/>
    <p:sldId id="268" r:id="rId14"/>
    <p:sldId id="267" r:id="rId15"/>
    <p:sldId id="269" r:id="rId16"/>
    <p:sldId id="2076138164" r:id="rId17"/>
    <p:sldId id="270" r:id="rId18"/>
    <p:sldId id="2076138165" r:id="rId19"/>
    <p:sldId id="2076138162" r:id="rId20"/>
    <p:sldId id="674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7936BE14-8BD0-438D-8823-B937D3C18DFB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88"/>
            <p14:sldId id="271"/>
            <p14:sldId id="289"/>
            <p14:sldId id="261"/>
            <p14:sldId id="262"/>
            <p14:sldId id="264"/>
            <p14:sldId id="266"/>
            <p14:sldId id="268"/>
            <p14:sldId id="267"/>
            <p14:sldId id="269"/>
            <p14:sldId id="2076138164"/>
            <p14:sldId id="270"/>
            <p14:sldId id="2076138165"/>
            <p14:sldId id="2076138162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02B"/>
    <a:srgbClr val="1DA1F2"/>
    <a:srgbClr val="0E76A8"/>
    <a:srgbClr val="BD2716"/>
    <a:srgbClr val="DDDDDD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C4D3C2-ED95-4D21-BB4E-518515EB20D6}" v="13" dt="2022-09-19T15:18:22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4042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Ponte" userId="641cb8e0-ea5a-432e-a146-4731649866c7" providerId="ADAL" clId="{540D4716-1326-4C1D-9245-7CE585D84EAD}"/>
    <pc:docChg chg="undo custSel modSld modMainMaster">
      <pc:chgData name="Giulia Ponte" userId="641cb8e0-ea5a-432e-a146-4731649866c7" providerId="ADAL" clId="{540D4716-1326-4C1D-9245-7CE585D84EAD}" dt="2022-03-10T15:58:33.858" v="129" actId="1076"/>
      <pc:docMkLst>
        <pc:docMk/>
      </pc:docMkLst>
      <pc:sldChg chg="addSp delSp modSp mod">
        <pc:chgData name="Giulia Ponte" userId="641cb8e0-ea5a-432e-a146-4731649866c7" providerId="ADAL" clId="{540D4716-1326-4C1D-9245-7CE585D84EAD}" dt="2022-03-10T15:54:25.566" v="82" actId="21"/>
        <pc:sldMkLst>
          <pc:docMk/>
          <pc:sldMk cId="1690921560" sldId="256"/>
        </pc:sldMkLst>
        <pc:spChg chg="mod">
          <ac:chgData name="Giulia Ponte" userId="641cb8e0-ea5a-432e-a146-4731649866c7" providerId="ADAL" clId="{540D4716-1326-4C1D-9245-7CE585D84EAD}" dt="2022-03-10T15:37:40.392" v="76" actId="207"/>
          <ac:spMkLst>
            <pc:docMk/>
            <pc:sldMk cId="1690921560" sldId="256"/>
            <ac:spMk id="2" creationId="{088FAA56-23E9-47A0-8B71-9B0FA28B9DC1}"/>
          </ac:spMkLst>
        </pc:spChg>
        <pc:spChg chg="mod">
          <ac:chgData name="Giulia Ponte" userId="641cb8e0-ea5a-432e-a146-4731649866c7" providerId="ADAL" clId="{540D4716-1326-4C1D-9245-7CE585D84EAD}" dt="2022-03-10T15:37:46.132" v="77" actId="207"/>
          <ac:spMkLst>
            <pc:docMk/>
            <pc:sldMk cId="1690921560" sldId="256"/>
            <ac:spMk id="3" creationId="{4DE90790-12D2-4B3F-937E-BB0B4D8B9052}"/>
          </ac:spMkLst>
        </pc:spChg>
        <pc:picChg chg="add del mod">
          <ac:chgData name="Giulia Ponte" userId="641cb8e0-ea5a-432e-a146-4731649866c7" providerId="ADAL" clId="{540D4716-1326-4C1D-9245-7CE585D84EAD}" dt="2022-03-10T15:54:25.566" v="82" actId="21"/>
          <ac:picMkLst>
            <pc:docMk/>
            <pc:sldMk cId="1690921560" sldId="256"/>
            <ac:picMk id="4" creationId="{F21EAED3-DE51-4779-9CB2-7B2B56B171E6}"/>
          </ac:picMkLst>
        </pc:picChg>
      </pc:sldChg>
      <pc:sldChg chg="addSp delSp modSp mod">
        <pc:chgData name="Giulia Ponte" userId="641cb8e0-ea5a-432e-a146-4731649866c7" providerId="ADAL" clId="{540D4716-1326-4C1D-9245-7CE585D84EAD}" dt="2022-03-10T15:58:33.858" v="129" actId="1076"/>
        <pc:sldMkLst>
          <pc:docMk/>
          <pc:sldMk cId="1851512368" sldId="678"/>
        </pc:sldMkLst>
        <pc:spChg chg="del">
          <ac:chgData name="Giulia Ponte" userId="641cb8e0-ea5a-432e-a146-4731649866c7" providerId="ADAL" clId="{540D4716-1326-4C1D-9245-7CE585D84EAD}" dt="2022-03-10T15:56:24.264" v="105" actId="478"/>
          <ac:spMkLst>
            <pc:docMk/>
            <pc:sldMk cId="1851512368" sldId="678"/>
            <ac:spMk id="8" creationId="{C7C47435-308D-423C-82D4-4785136EBFEB}"/>
          </ac:spMkLst>
        </pc:spChg>
        <pc:spChg chg="del">
          <ac:chgData name="Giulia Ponte" userId="641cb8e0-ea5a-432e-a146-4731649866c7" providerId="ADAL" clId="{540D4716-1326-4C1D-9245-7CE585D84EAD}" dt="2022-03-10T15:56:26.341" v="106" actId="478"/>
          <ac:spMkLst>
            <pc:docMk/>
            <pc:sldMk cId="1851512368" sldId="678"/>
            <ac:spMk id="10" creationId="{C861A4EE-7773-44EE-A411-F081DF5CE52A}"/>
          </ac:spMkLst>
        </pc:spChg>
        <pc:picChg chg="add mod">
          <ac:chgData name="Giulia Ponte" userId="641cb8e0-ea5a-432e-a146-4731649866c7" providerId="ADAL" clId="{540D4716-1326-4C1D-9245-7CE585D84EAD}" dt="2022-03-10T15:57:09.341" v="114" actId="1076"/>
          <ac:picMkLst>
            <pc:docMk/>
            <pc:sldMk cId="1851512368" sldId="678"/>
            <ac:picMk id="3" creationId="{6A4159DE-3154-4C8F-AFAB-E33FA446F472}"/>
          </ac:picMkLst>
        </pc:picChg>
        <pc:picChg chg="del">
          <ac:chgData name="Giulia Ponte" userId="641cb8e0-ea5a-432e-a146-4731649866c7" providerId="ADAL" clId="{540D4716-1326-4C1D-9245-7CE585D84EAD}" dt="2022-03-10T15:38:46.563" v="78" actId="478"/>
          <ac:picMkLst>
            <pc:docMk/>
            <pc:sldMk cId="1851512368" sldId="678"/>
            <ac:picMk id="5" creationId="{EEB47F88-EC4E-4580-8511-464F5742672D}"/>
          </ac:picMkLst>
        </pc:picChg>
        <pc:picChg chg="del">
          <ac:chgData name="Giulia Ponte" userId="641cb8e0-ea5a-432e-a146-4731649866c7" providerId="ADAL" clId="{540D4716-1326-4C1D-9245-7CE585D84EAD}" dt="2022-03-10T15:55:57.419" v="95" actId="478"/>
          <ac:picMkLst>
            <pc:docMk/>
            <pc:sldMk cId="1851512368" sldId="678"/>
            <ac:picMk id="7" creationId="{0E6FDB1D-587F-42EF-ADC0-D25981E39129}"/>
          </ac:picMkLst>
        </pc:picChg>
        <pc:picChg chg="add mod ord">
          <ac:chgData name="Giulia Ponte" userId="641cb8e0-ea5a-432e-a146-4731649866c7" providerId="ADAL" clId="{540D4716-1326-4C1D-9245-7CE585D84EAD}" dt="2022-03-10T15:58:33.858" v="129" actId="1076"/>
          <ac:picMkLst>
            <pc:docMk/>
            <pc:sldMk cId="1851512368" sldId="678"/>
            <ac:picMk id="9" creationId="{2920D548-F29B-47E7-A464-A9F6DC9A8ED7}"/>
          </ac:picMkLst>
        </pc:picChg>
        <pc:picChg chg="mod">
          <ac:chgData name="Giulia Ponte" userId="641cb8e0-ea5a-432e-a146-4731649866c7" providerId="ADAL" clId="{540D4716-1326-4C1D-9245-7CE585D84EAD}" dt="2022-03-10T15:58:32.167" v="128" actId="1076"/>
          <ac:picMkLst>
            <pc:docMk/>
            <pc:sldMk cId="1851512368" sldId="678"/>
            <ac:picMk id="11" creationId="{4C001F9F-8D39-44E1-B0C3-21AC6985D03E}"/>
          </ac:picMkLst>
        </pc:picChg>
        <pc:picChg chg="add del mod">
          <ac:chgData name="Giulia Ponte" userId="641cb8e0-ea5a-432e-a146-4731649866c7" providerId="ADAL" clId="{540D4716-1326-4C1D-9245-7CE585D84EAD}" dt="2022-03-10T15:54:37.049" v="88" actId="478"/>
          <ac:picMkLst>
            <pc:docMk/>
            <pc:sldMk cId="1851512368" sldId="678"/>
            <ac:picMk id="12" creationId="{531B5723-423C-4287-AF10-A2F5989A9AD9}"/>
          </ac:picMkLst>
        </pc:picChg>
      </pc:sldChg>
      <pc:sldMasterChg chg="addSp delSp modSp mod modSldLayout">
        <pc:chgData name="Giulia Ponte" userId="641cb8e0-ea5a-432e-a146-4731649866c7" providerId="ADAL" clId="{540D4716-1326-4C1D-9245-7CE585D84EAD}" dt="2022-03-04T16:57:01.452" v="75" actId="20577"/>
        <pc:sldMasterMkLst>
          <pc:docMk/>
          <pc:sldMasterMk cId="3393186690" sldId="2147483648"/>
        </pc:sldMasterMkLst>
        <pc:spChg chg="mod">
          <ac:chgData name="Giulia Ponte" userId="641cb8e0-ea5a-432e-a146-4731649866c7" providerId="ADAL" clId="{540D4716-1326-4C1D-9245-7CE585D84EAD}" dt="2022-03-04T16:57:01.452" v="75" actId="20577"/>
          <ac:spMkLst>
            <pc:docMk/>
            <pc:sldMasterMk cId="3393186690" sldId="2147483648"/>
            <ac:spMk id="7" creationId="{893775DB-BA53-4089-8ED0-38F8227418CE}"/>
          </ac:spMkLst>
        </pc:spChg>
        <pc:picChg chg="del">
          <ac:chgData name="Giulia Ponte" userId="641cb8e0-ea5a-432e-a146-4731649866c7" providerId="ADAL" clId="{540D4716-1326-4C1D-9245-7CE585D84EAD}" dt="2022-03-04T16:55:49.282" v="52" actId="478"/>
          <ac:picMkLst>
            <pc:docMk/>
            <pc:sldMasterMk cId="3393186690" sldId="2147483648"/>
            <ac:picMk id="10" creationId="{780CA9BD-EA56-4D1F-989A-00B3C011FEC3}"/>
          </ac:picMkLst>
        </pc:picChg>
        <pc:picChg chg="add mod">
          <ac:chgData name="Giulia Ponte" userId="641cb8e0-ea5a-432e-a146-4731649866c7" providerId="ADAL" clId="{540D4716-1326-4C1D-9245-7CE585D84EAD}" dt="2022-03-04T16:55:50.372" v="53"/>
          <ac:picMkLst>
            <pc:docMk/>
            <pc:sldMasterMk cId="3393186690" sldId="2147483648"/>
            <ac:picMk id="11" creationId="{62592ADA-F18F-4B5F-B7C8-497C6F031939}"/>
          </ac:picMkLst>
        </pc:picChg>
        <pc:picChg chg="mod">
          <ac:chgData name="Giulia Ponte" userId="641cb8e0-ea5a-432e-a146-4731649866c7" providerId="ADAL" clId="{540D4716-1326-4C1D-9245-7CE585D84EAD}" dt="2022-03-04T16:52:21.503" v="0" actId="14826"/>
          <ac:picMkLst>
            <pc:docMk/>
            <pc:sldMasterMk cId="3393186690" sldId="2147483648"/>
            <ac:picMk id="14" creationId="{623F38D7-3F2E-480A-B568-F328C024D010}"/>
          </ac:picMkLst>
        </pc:picChg>
        <pc:sldLayoutChg chg="addSp delSp modSp mod">
          <pc:chgData name="Giulia Ponte" userId="641cb8e0-ea5a-432e-a146-4731649866c7" providerId="ADAL" clId="{540D4716-1326-4C1D-9245-7CE585D84EAD}" dt="2022-03-04T16:56:50.996" v="73" actId="1076"/>
          <pc:sldLayoutMkLst>
            <pc:docMk/>
            <pc:sldMasterMk cId="3393186690" sldId="2147483648"/>
            <pc:sldLayoutMk cId="3086964082" sldId="2147483649"/>
          </pc:sldLayoutMkLst>
          <pc:picChg chg="mod">
            <ac:chgData name="Giulia Ponte" userId="641cb8e0-ea5a-432e-a146-4731649866c7" providerId="ADAL" clId="{540D4716-1326-4C1D-9245-7CE585D84EAD}" dt="2022-03-04T16:54:01.581" v="21" actId="1076"/>
            <ac:picMkLst>
              <pc:docMk/>
              <pc:sldMasterMk cId="3393186690" sldId="2147483648"/>
              <pc:sldLayoutMk cId="3086964082" sldId="2147483649"/>
              <ac:picMk id="5" creationId="{C6AED8D5-21C7-4C52-9416-7805325FD15A}"/>
            </ac:picMkLst>
          </pc:picChg>
          <pc:picChg chg="add del mod">
            <ac:chgData name="Giulia Ponte" userId="641cb8e0-ea5a-432e-a146-4731649866c7" providerId="ADAL" clId="{540D4716-1326-4C1D-9245-7CE585D84EAD}" dt="2022-03-04T16:55:46.473" v="51" actId="21"/>
            <ac:picMkLst>
              <pc:docMk/>
              <pc:sldMasterMk cId="3393186690" sldId="2147483648"/>
              <pc:sldLayoutMk cId="3086964082" sldId="2147483649"/>
              <ac:picMk id="6" creationId="{9631A640-B64E-4BB6-A55E-577380DB5D45}"/>
            </ac:picMkLst>
          </pc:picChg>
          <pc:picChg chg="del mod">
            <ac:chgData name="Giulia Ponte" userId="641cb8e0-ea5a-432e-a146-4731649866c7" providerId="ADAL" clId="{540D4716-1326-4C1D-9245-7CE585D84EAD}" dt="2022-03-04T16:56:35.904" v="65" actId="478"/>
            <ac:picMkLst>
              <pc:docMk/>
              <pc:sldMasterMk cId="3393186690" sldId="2147483648"/>
              <pc:sldLayoutMk cId="3086964082" sldId="2147483649"/>
              <ac:picMk id="7" creationId="{49F0D22B-9655-4DED-AB93-CA2FBC023AB7}"/>
            </ac:picMkLst>
          </pc:picChg>
          <pc:picChg chg="add mod">
            <ac:chgData name="Giulia Ponte" userId="641cb8e0-ea5a-432e-a146-4731649866c7" providerId="ADAL" clId="{540D4716-1326-4C1D-9245-7CE585D84EAD}" dt="2022-03-04T16:53:45.811" v="18" actId="1076"/>
            <ac:picMkLst>
              <pc:docMk/>
              <pc:sldMasterMk cId="3393186690" sldId="2147483648"/>
              <pc:sldLayoutMk cId="3086964082" sldId="2147483649"/>
              <ac:picMk id="8" creationId="{AB45E066-3FFB-4DAD-9EE2-AA87100A4672}"/>
            </ac:picMkLst>
          </pc:picChg>
          <pc:picChg chg="del mod">
            <ac:chgData name="Giulia Ponte" userId="641cb8e0-ea5a-432e-a146-4731649866c7" providerId="ADAL" clId="{540D4716-1326-4C1D-9245-7CE585D84EAD}" dt="2022-03-04T16:53:37.172" v="15" actId="478"/>
            <ac:picMkLst>
              <pc:docMk/>
              <pc:sldMasterMk cId="3393186690" sldId="2147483648"/>
              <pc:sldLayoutMk cId="3086964082" sldId="2147483649"/>
              <ac:picMk id="9" creationId="{116A8E35-925C-496F-974D-A74DFCD25EBC}"/>
            </ac:picMkLst>
          </pc:picChg>
          <pc:picChg chg="add del mod">
            <ac:chgData name="Giulia Ponte" userId="641cb8e0-ea5a-432e-a146-4731649866c7" providerId="ADAL" clId="{540D4716-1326-4C1D-9245-7CE585D84EAD}" dt="2022-03-04T16:56:34.838" v="64" actId="21"/>
            <ac:picMkLst>
              <pc:docMk/>
              <pc:sldMasterMk cId="3393186690" sldId="2147483648"/>
              <pc:sldLayoutMk cId="3086964082" sldId="2147483649"/>
              <ac:picMk id="10" creationId="{68EF5157-B6ED-46EA-905F-3E9563F7D15D}"/>
            </ac:picMkLst>
          </pc:picChg>
          <pc:picChg chg="add mod">
            <ac:chgData name="Giulia Ponte" userId="641cb8e0-ea5a-432e-a146-4731649866c7" providerId="ADAL" clId="{540D4716-1326-4C1D-9245-7CE585D84EAD}" dt="2022-03-04T16:56:50.996" v="73" actId="1076"/>
            <ac:picMkLst>
              <pc:docMk/>
              <pc:sldMasterMk cId="3393186690" sldId="2147483648"/>
              <pc:sldLayoutMk cId="3086964082" sldId="2147483649"/>
              <ac:picMk id="11" creationId="{50286E04-FB38-4E0E-83B3-493C941D12EE}"/>
            </ac:picMkLst>
          </pc:picChg>
        </pc:sldLayoutChg>
      </pc:sldMasterChg>
    </pc:docChg>
  </pc:docChgLst>
  <pc:docChgLst>
    <pc:chgData name="Giulia Ponte" userId="641cb8e0-ea5a-432e-a146-4731649866c7" providerId="ADAL" clId="{1ABAB9C2-27B8-4075-BFAC-54267A1653D7}"/>
    <pc:docChg chg="undo custSel modSld modMainMaster">
      <pc:chgData name="Giulia Ponte" userId="641cb8e0-ea5a-432e-a146-4731649866c7" providerId="ADAL" clId="{1ABAB9C2-27B8-4075-BFAC-54267A1653D7}" dt="2021-09-20T10:40:46.950" v="69" actId="732"/>
      <pc:docMkLst>
        <pc:docMk/>
      </pc:docMkLst>
      <pc:sldChg chg="addSp delSp modSp mod">
        <pc:chgData name="Giulia Ponte" userId="641cb8e0-ea5a-432e-a146-4731649866c7" providerId="ADAL" clId="{1ABAB9C2-27B8-4075-BFAC-54267A1653D7}" dt="2021-09-20T10:29:32.891" v="43" actId="1076"/>
        <pc:sldMkLst>
          <pc:docMk/>
          <pc:sldMk cId="1851512368" sldId="678"/>
        </pc:sldMkLst>
        <pc:picChg chg="add del mod">
          <ac:chgData name="Giulia Ponte" userId="641cb8e0-ea5a-432e-a146-4731649866c7" providerId="ADAL" clId="{1ABAB9C2-27B8-4075-BFAC-54267A1653D7}" dt="2021-09-20T10:27:55.610" v="12" actId="478"/>
          <ac:picMkLst>
            <pc:docMk/>
            <pc:sldMk cId="1851512368" sldId="678"/>
            <ac:picMk id="3" creationId="{659FCDD5-8967-4212-A819-6B342B7A29FC}"/>
          </ac:picMkLst>
        </pc:picChg>
        <pc:picChg chg="add mod ord modCrop">
          <ac:chgData name="Giulia Ponte" userId="641cb8e0-ea5a-432e-a146-4731649866c7" providerId="ADAL" clId="{1ABAB9C2-27B8-4075-BFAC-54267A1653D7}" dt="2021-09-20T10:29:06.380" v="35" actId="732"/>
          <ac:picMkLst>
            <pc:docMk/>
            <pc:sldMk cId="1851512368" sldId="678"/>
            <ac:picMk id="5" creationId="{EEB47F88-EC4E-4580-8511-464F5742672D}"/>
          </ac:picMkLst>
        </pc:picChg>
        <pc:picChg chg="add mod">
          <ac:chgData name="Giulia Ponte" userId="641cb8e0-ea5a-432e-a146-4731649866c7" providerId="ADAL" clId="{1ABAB9C2-27B8-4075-BFAC-54267A1653D7}" dt="2021-09-20T10:29:32.891" v="43" actId="1076"/>
          <ac:picMkLst>
            <pc:docMk/>
            <pc:sldMk cId="1851512368" sldId="678"/>
            <ac:picMk id="7" creationId="{0E6FDB1D-587F-42EF-ADC0-D25981E39129}"/>
          </ac:picMkLst>
        </pc:picChg>
        <pc:picChg chg="del">
          <ac:chgData name="Giulia Ponte" userId="641cb8e0-ea5a-432e-a146-4731649866c7" providerId="ADAL" clId="{1ABAB9C2-27B8-4075-BFAC-54267A1653D7}" dt="2021-09-20T10:29:30.886" v="42" actId="478"/>
          <ac:picMkLst>
            <pc:docMk/>
            <pc:sldMk cId="1851512368" sldId="678"/>
            <ac:picMk id="12" creationId="{CD3D490B-7D05-41DA-8E0E-16E1EC29AFEF}"/>
          </ac:picMkLst>
        </pc:picChg>
        <pc:picChg chg="del mod">
          <ac:chgData name="Giulia Ponte" userId="641cb8e0-ea5a-432e-a146-4731649866c7" providerId="ADAL" clId="{1ABAB9C2-27B8-4075-BFAC-54267A1653D7}" dt="2021-09-20T10:29:10.693" v="38" actId="478"/>
          <ac:picMkLst>
            <pc:docMk/>
            <pc:sldMk cId="1851512368" sldId="678"/>
            <ac:picMk id="13" creationId="{B83CCDAD-1DD1-43DA-8921-22639D449912}"/>
          </ac:picMkLst>
        </pc:picChg>
      </pc:sldChg>
      <pc:sldMasterChg chg="addSp delSp modSp mod modSldLayout">
        <pc:chgData name="Giulia Ponte" userId="641cb8e0-ea5a-432e-a146-4731649866c7" providerId="ADAL" clId="{1ABAB9C2-27B8-4075-BFAC-54267A1653D7}" dt="2021-09-20T10:40:46.950" v="69" actId="732"/>
        <pc:sldMasterMkLst>
          <pc:docMk/>
          <pc:sldMasterMk cId="3393186690" sldId="2147483648"/>
        </pc:sldMasterMkLst>
        <pc:picChg chg="del">
          <ac:chgData name="Giulia Ponte" userId="641cb8e0-ea5a-432e-a146-4731649866c7" providerId="ADAL" clId="{1ABAB9C2-27B8-4075-BFAC-54267A1653D7}" dt="2021-09-20T10:29:54.167" v="48" actId="478"/>
          <ac:picMkLst>
            <pc:docMk/>
            <pc:sldMasterMk cId="3393186690" sldId="2147483648"/>
            <ac:picMk id="5" creationId="{CD543C61-9B26-4DCF-8EA1-F26D17D1B4B2}"/>
          </ac:picMkLst>
        </pc:picChg>
        <pc:picChg chg="add mod">
          <ac:chgData name="Giulia Ponte" userId="641cb8e0-ea5a-432e-a146-4731649866c7" providerId="ADAL" clId="{1ABAB9C2-27B8-4075-BFAC-54267A1653D7}" dt="2021-09-20T10:29:56.027" v="49" actId="1076"/>
          <ac:picMkLst>
            <pc:docMk/>
            <pc:sldMasterMk cId="3393186690" sldId="2147483648"/>
            <ac:picMk id="10" creationId="{780CA9BD-EA56-4D1F-989A-00B3C011FEC3}"/>
          </ac:picMkLst>
        </pc:picChg>
        <pc:sldLayoutChg chg="addSp delSp modSp mod">
          <pc:chgData name="Giulia Ponte" userId="641cb8e0-ea5a-432e-a146-4731649866c7" providerId="ADAL" clId="{1ABAB9C2-27B8-4075-BFAC-54267A1653D7}" dt="2021-09-20T10:40:46.950" v="69" actId="732"/>
          <pc:sldLayoutMkLst>
            <pc:docMk/>
            <pc:sldMasterMk cId="3393186690" sldId="2147483648"/>
            <pc:sldLayoutMk cId="3086964082" sldId="2147483649"/>
          </pc:sldLayoutMkLst>
          <pc:picChg chg="add mod ord modCrop">
            <ac:chgData name="Giulia Ponte" userId="641cb8e0-ea5a-432e-a146-4731649866c7" providerId="ADAL" clId="{1ABAB9C2-27B8-4075-BFAC-54267A1653D7}" dt="2021-09-20T10:40:46.950" v="69" actId="732"/>
            <ac:picMkLst>
              <pc:docMk/>
              <pc:sldMasterMk cId="3393186690" sldId="2147483648"/>
              <pc:sldLayoutMk cId="3086964082" sldId="2147483649"/>
              <ac:picMk id="5" creationId="{C6AED8D5-21C7-4C52-9416-7805325FD15A}"/>
            </ac:picMkLst>
          </pc:picChg>
          <pc:picChg chg="del">
            <ac:chgData name="Giulia Ponte" userId="641cb8e0-ea5a-432e-a146-4731649866c7" providerId="ADAL" clId="{1ABAB9C2-27B8-4075-BFAC-54267A1653D7}" dt="2021-09-20T10:39:58.616" v="65" actId="478"/>
            <ac:picMkLst>
              <pc:docMk/>
              <pc:sldMasterMk cId="3393186690" sldId="2147483648"/>
              <pc:sldLayoutMk cId="3086964082" sldId="2147483649"/>
              <ac:picMk id="8" creationId="{BBED5DF9-89DA-411B-8F44-AA8D7958B706}"/>
            </ac:picMkLst>
          </pc:picChg>
          <pc:picChg chg="add mod">
            <ac:chgData name="Giulia Ponte" userId="641cb8e0-ea5a-432e-a146-4731649866c7" providerId="ADAL" clId="{1ABAB9C2-27B8-4075-BFAC-54267A1653D7}" dt="2021-09-20T10:40:05.584" v="66"/>
            <ac:picMkLst>
              <pc:docMk/>
              <pc:sldMasterMk cId="3393186690" sldId="2147483648"/>
              <pc:sldLayoutMk cId="3086964082" sldId="2147483649"/>
              <ac:picMk id="9" creationId="{116A8E35-925C-496F-974D-A74DFCD25EBC}"/>
            </ac:picMkLst>
          </pc:picChg>
          <pc:picChg chg="add del mod">
            <ac:chgData name="Giulia Ponte" userId="641cb8e0-ea5a-432e-a146-4731649866c7" providerId="ADAL" clId="{1ABAB9C2-27B8-4075-BFAC-54267A1653D7}" dt="2021-09-20T10:30:09.523" v="55" actId="478"/>
            <ac:picMkLst>
              <pc:docMk/>
              <pc:sldMasterMk cId="3393186690" sldId="2147483648"/>
              <pc:sldLayoutMk cId="3086964082" sldId="2147483649"/>
              <ac:picMk id="13" creationId="{DFA511D4-0CAA-4480-BB36-5AE30BD7F29C}"/>
            </ac:picMkLst>
          </pc:picChg>
        </pc:sldLayoutChg>
      </pc:sldMasterChg>
    </pc:docChg>
  </pc:docChgLst>
  <pc:docChgLst>
    <pc:chgData name="Giulia Ponte" userId="641cb8e0-ea5a-432e-a146-4731649866c7" providerId="ADAL" clId="{A5C4D3C2-ED95-4D21-BB4E-518515EB20D6}"/>
    <pc:docChg chg="undo custSel addSld delSld modSld modMainMaster modSection">
      <pc:chgData name="Giulia Ponte" userId="641cb8e0-ea5a-432e-a146-4731649866c7" providerId="ADAL" clId="{A5C4D3C2-ED95-4D21-BB4E-518515EB20D6}" dt="2022-09-19T15:30:35.806" v="214" actId="1582"/>
      <pc:docMkLst>
        <pc:docMk/>
      </pc:docMkLst>
      <pc:sldChg chg="addSp delSp modSp mod">
        <pc:chgData name="Giulia Ponte" userId="641cb8e0-ea5a-432e-a146-4731649866c7" providerId="ADAL" clId="{A5C4D3C2-ED95-4D21-BB4E-518515EB20D6}" dt="2022-09-19T14:45:31.211" v="7" actId="21"/>
        <pc:sldMkLst>
          <pc:docMk/>
          <pc:sldMk cId="1690921560" sldId="256"/>
        </pc:sldMkLst>
        <pc:spChg chg="add del mod">
          <ac:chgData name="Giulia Ponte" userId="641cb8e0-ea5a-432e-a146-4731649866c7" providerId="ADAL" clId="{A5C4D3C2-ED95-4D21-BB4E-518515EB20D6}" dt="2022-09-19T14:45:31.211" v="7" actId="21"/>
          <ac:spMkLst>
            <pc:docMk/>
            <pc:sldMk cId="1690921560" sldId="256"/>
            <ac:spMk id="4" creationId="{D5D3F9AB-7527-2A29-BBC8-E3FF42CB5BFB}"/>
          </ac:spMkLst>
        </pc:spChg>
      </pc:sldChg>
      <pc:sldChg chg="modSp mod">
        <pc:chgData name="Giulia Ponte" userId="641cb8e0-ea5a-432e-a146-4731649866c7" providerId="ADAL" clId="{A5C4D3C2-ED95-4D21-BB4E-518515EB20D6}" dt="2022-09-19T15:20:18.657" v="204" actId="1076"/>
        <pc:sldMkLst>
          <pc:docMk/>
          <pc:sldMk cId="3930393713" sldId="294"/>
        </pc:sldMkLst>
        <pc:spChg chg="mod">
          <ac:chgData name="Giulia Ponte" userId="641cb8e0-ea5a-432e-a146-4731649866c7" providerId="ADAL" clId="{A5C4D3C2-ED95-4D21-BB4E-518515EB20D6}" dt="2022-09-19T15:20:18.657" v="204" actId="1076"/>
          <ac:spMkLst>
            <pc:docMk/>
            <pc:sldMk cId="3930393713" sldId="294"/>
            <ac:spMk id="6" creationId="{C9145BD1-DDC7-B283-6F03-99679555222C}"/>
          </ac:spMkLst>
        </pc:spChg>
        <pc:spChg chg="mod">
          <ac:chgData name="Giulia Ponte" userId="641cb8e0-ea5a-432e-a146-4731649866c7" providerId="ADAL" clId="{A5C4D3C2-ED95-4D21-BB4E-518515EB20D6}" dt="2022-09-19T15:20:18.657" v="204" actId="1076"/>
          <ac:spMkLst>
            <pc:docMk/>
            <pc:sldMk cId="3930393713" sldId="294"/>
            <ac:spMk id="11" creationId="{00000000-0000-0000-0000-000000000000}"/>
          </ac:spMkLst>
        </pc:spChg>
        <pc:spChg chg="mod">
          <ac:chgData name="Giulia Ponte" userId="641cb8e0-ea5a-432e-a146-4731649866c7" providerId="ADAL" clId="{A5C4D3C2-ED95-4D21-BB4E-518515EB20D6}" dt="2022-09-19T15:20:18.474" v="203" actId="20577"/>
          <ac:spMkLst>
            <pc:docMk/>
            <pc:sldMk cId="3930393713" sldId="294"/>
            <ac:spMk id="24" creationId="{D34EA754-EF5D-2AA0-2715-3556A4A61C4B}"/>
          </ac:spMkLst>
        </pc:spChg>
        <pc:spChg chg="mod">
          <ac:chgData name="Giulia Ponte" userId="641cb8e0-ea5a-432e-a146-4731649866c7" providerId="ADAL" clId="{A5C4D3C2-ED95-4D21-BB4E-518515EB20D6}" dt="2022-09-19T15:20:18.657" v="204" actId="1076"/>
          <ac:spMkLst>
            <pc:docMk/>
            <pc:sldMk cId="3930393713" sldId="294"/>
            <ac:spMk id="28" creationId="{B54E9A0B-47D0-D2D6-E054-DE456EECBB4F}"/>
          </ac:spMkLst>
        </pc:spChg>
        <pc:grpChg chg="mod">
          <ac:chgData name="Giulia Ponte" userId="641cb8e0-ea5a-432e-a146-4731649866c7" providerId="ADAL" clId="{A5C4D3C2-ED95-4D21-BB4E-518515EB20D6}" dt="2022-09-19T15:20:18.657" v="204" actId="1076"/>
          <ac:grpSpMkLst>
            <pc:docMk/>
            <pc:sldMk cId="3930393713" sldId="294"/>
            <ac:grpSpMk id="7" creationId="{00000000-0000-0000-0000-000000000000}"/>
          </ac:grpSpMkLst>
        </pc:grpChg>
        <pc:grpChg chg="mod">
          <ac:chgData name="Giulia Ponte" userId="641cb8e0-ea5a-432e-a146-4731649866c7" providerId="ADAL" clId="{A5C4D3C2-ED95-4D21-BB4E-518515EB20D6}" dt="2022-09-19T15:20:18.657" v="204" actId="1076"/>
          <ac:grpSpMkLst>
            <pc:docMk/>
            <pc:sldMk cId="3930393713" sldId="294"/>
            <ac:grpSpMk id="10" creationId="{48779E60-50D5-3F9A-B96A-32484BEE44BD}"/>
          </ac:grpSpMkLst>
        </pc:grpChg>
        <pc:grpChg chg="mod">
          <ac:chgData name="Giulia Ponte" userId="641cb8e0-ea5a-432e-a146-4731649866c7" providerId="ADAL" clId="{A5C4D3C2-ED95-4D21-BB4E-518515EB20D6}" dt="2022-09-19T15:20:18.657" v="204" actId="1076"/>
          <ac:grpSpMkLst>
            <pc:docMk/>
            <pc:sldMk cId="3930393713" sldId="294"/>
            <ac:grpSpMk id="18" creationId="{3C2B1881-A5A0-6C42-E8FF-C356B3C91175}"/>
          </ac:grpSpMkLst>
        </pc:grpChg>
      </pc:sldChg>
      <pc:sldChg chg="addSp delSp modSp mod">
        <pc:chgData name="Giulia Ponte" userId="641cb8e0-ea5a-432e-a146-4731649866c7" providerId="ADAL" clId="{A5C4D3C2-ED95-4D21-BB4E-518515EB20D6}" dt="2022-09-19T15:17:03.118" v="168" actId="1076"/>
        <pc:sldMkLst>
          <pc:docMk/>
          <pc:sldMk cId="3673487617" sldId="641"/>
        </pc:sldMkLst>
        <pc:spChg chg="add del mod">
          <ac:chgData name="Giulia Ponte" userId="641cb8e0-ea5a-432e-a146-4731649866c7" providerId="ADAL" clId="{A5C4D3C2-ED95-4D21-BB4E-518515EB20D6}" dt="2022-09-19T15:12:11.188" v="30" actId="478"/>
          <ac:spMkLst>
            <pc:docMk/>
            <pc:sldMk cId="3673487617" sldId="641"/>
            <ac:spMk id="3" creationId="{6463EECE-6191-C981-8F35-E094E214B068}"/>
          </ac:spMkLst>
        </pc:spChg>
        <pc:spChg chg="mod">
          <ac:chgData name="Giulia Ponte" userId="641cb8e0-ea5a-432e-a146-4731649866c7" providerId="ADAL" clId="{A5C4D3C2-ED95-4D21-BB4E-518515EB20D6}" dt="2022-09-19T15:17:03.118" v="168" actId="1076"/>
          <ac:spMkLst>
            <pc:docMk/>
            <pc:sldMk cId="3673487617" sldId="641"/>
            <ac:spMk id="13" creationId="{5803ED5D-F164-A913-A581-EFBD05BF72FE}"/>
          </ac:spMkLst>
        </pc:spChg>
        <pc:picChg chg="mod modCrop">
          <ac:chgData name="Giulia Ponte" userId="641cb8e0-ea5a-432e-a146-4731649866c7" providerId="ADAL" clId="{A5C4D3C2-ED95-4D21-BB4E-518515EB20D6}" dt="2022-09-19T15:16:57.424" v="167" actId="18131"/>
          <ac:picMkLst>
            <pc:docMk/>
            <pc:sldMk cId="3673487617" sldId="641"/>
            <ac:picMk id="12" creationId="{1D92C523-91F9-AF48-34B5-6B124A451F32}"/>
          </ac:picMkLst>
        </pc:picChg>
      </pc:sldChg>
      <pc:sldChg chg="modSp mod">
        <pc:chgData name="Giulia Ponte" userId="641cb8e0-ea5a-432e-a146-4731649866c7" providerId="ADAL" clId="{A5C4D3C2-ED95-4D21-BB4E-518515EB20D6}" dt="2022-09-19T15:17:12.954" v="170" actId="1076"/>
        <pc:sldMkLst>
          <pc:docMk/>
          <pc:sldMk cId="803144603" sldId="647"/>
        </pc:sldMkLst>
        <pc:picChg chg="mod">
          <ac:chgData name="Giulia Ponte" userId="641cb8e0-ea5a-432e-a146-4731649866c7" providerId="ADAL" clId="{A5C4D3C2-ED95-4D21-BB4E-518515EB20D6}" dt="2022-09-19T15:17:12.954" v="170" actId="1076"/>
          <ac:picMkLst>
            <pc:docMk/>
            <pc:sldMk cId="803144603" sldId="647"/>
            <ac:picMk id="8" creationId="{BCADE7B1-D023-48A4-BB0E-6C750CD4393D}"/>
          </ac:picMkLst>
        </pc:picChg>
      </pc:sldChg>
      <pc:sldChg chg="addSp delSp modSp mod">
        <pc:chgData name="Giulia Ponte" userId="641cb8e0-ea5a-432e-a146-4731649866c7" providerId="ADAL" clId="{A5C4D3C2-ED95-4D21-BB4E-518515EB20D6}" dt="2022-09-19T15:12:13.503" v="31" actId="21"/>
        <pc:sldMkLst>
          <pc:docMk/>
          <pc:sldMk cId="2365130560" sldId="657"/>
        </pc:sldMkLst>
        <pc:spChg chg="add del mod">
          <ac:chgData name="Giulia Ponte" userId="641cb8e0-ea5a-432e-a146-4731649866c7" providerId="ADAL" clId="{A5C4D3C2-ED95-4D21-BB4E-518515EB20D6}" dt="2022-09-19T15:12:13.503" v="31" actId="21"/>
          <ac:spMkLst>
            <pc:docMk/>
            <pc:sldMk cId="2365130560" sldId="657"/>
            <ac:spMk id="2" creationId="{E931F01E-1A2A-6B2A-BA9C-0E82C7FD671E}"/>
          </ac:spMkLst>
        </pc:spChg>
      </pc:sldChg>
      <pc:sldChg chg="addSp delSp modSp mod">
        <pc:chgData name="Giulia Ponte" userId="641cb8e0-ea5a-432e-a146-4731649866c7" providerId="ADAL" clId="{A5C4D3C2-ED95-4D21-BB4E-518515EB20D6}" dt="2022-09-19T14:45:41.846" v="10" actId="21"/>
        <pc:sldMkLst>
          <pc:docMk/>
          <pc:sldMk cId="782405104" sldId="668"/>
        </pc:sldMkLst>
        <pc:spChg chg="add del mod">
          <ac:chgData name="Giulia Ponte" userId="641cb8e0-ea5a-432e-a146-4731649866c7" providerId="ADAL" clId="{A5C4D3C2-ED95-4D21-BB4E-518515EB20D6}" dt="2022-09-19T14:45:41.846" v="10" actId="21"/>
          <ac:spMkLst>
            <pc:docMk/>
            <pc:sldMk cId="782405104" sldId="668"/>
            <ac:spMk id="2" creationId="{D7250659-92F9-6249-C44A-6C4B580D1BB8}"/>
          </ac:spMkLst>
        </pc:spChg>
      </pc:sldChg>
      <pc:sldChg chg="add del">
        <pc:chgData name="Giulia Ponte" userId="641cb8e0-ea5a-432e-a146-4731649866c7" providerId="ADAL" clId="{A5C4D3C2-ED95-4D21-BB4E-518515EB20D6}" dt="2022-09-19T15:20:26.570" v="211" actId="47"/>
        <pc:sldMkLst>
          <pc:docMk/>
          <pc:sldMk cId="3144958846" sldId="673"/>
        </pc:sldMkLst>
      </pc:sldChg>
      <pc:sldChg chg="addSp delSp modSp add mod">
        <pc:chgData name="Giulia Ponte" userId="641cb8e0-ea5a-432e-a146-4731649866c7" providerId="ADAL" clId="{A5C4D3C2-ED95-4D21-BB4E-518515EB20D6}" dt="2022-09-19T15:18:31.696" v="184" actId="20577"/>
        <pc:sldMkLst>
          <pc:docMk/>
          <pc:sldMk cId="163559306" sldId="675"/>
        </pc:sldMkLst>
        <pc:spChg chg="add mod">
          <ac:chgData name="Giulia Ponte" userId="641cb8e0-ea5a-432e-a146-4731649866c7" providerId="ADAL" clId="{A5C4D3C2-ED95-4D21-BB4E-518515EB20D6}" dt="2022-09-19T15:18:25.780" v="179" actId="1076"/>
          <ac:spMkLst>
            <pc:docMk/>
            <pc:sldMk cId="163559306" sldId="675"/>
            <ac:spMk id="3" creationId="{B8AC1EBD-3A72-BB0B-8F3F-23379E2931D5}"/>
          </ac:spMkLst>
        </pc:spChg>
        <pc:spChg chg="del">
          <ac:chgData name="Giulia Ponte" userId="641cb8e0-ea5a-432e-a146-4731649866c7" providerId="ADAL" clId="{A5C4D3C2-ED95-4D21-BB4E-518515EB20D6}" dt="2022-09-19T15:18:21.480" v="177" actId="478"/>
          <ac:spMkLst>
            <pc:docMk/>
            <pc:sldMk cId="163559306" sldId="675"/>
            <ac:spMk id="6" creationId="{C9145BD1-DDC7-B283-6F03-99679555222C}"/>
          </ac:spMkLst>
        </pc:spChg>
        <pc:spChg chg="del">
          <ac:chgData name="Giulia Ponte" userId="641cb8e0-ea5a-432e-a146-4731649866c7" providerId="ADAL" clId="{A5C4D3C2-ED95-4D21-BB4E-518515EB20D6}" dt="2022-09-19T15:18:21.480" v="177" actId="478"/>
          <ac:spMkLst>
            <pc:docMk/>
            <pc:sldMk cId="163559306" sldId="675"/>
            <ac:spMk id="11" creationId="{00000000-0000-0000-0000-000000000000}"/>
          </ac:spMkLst>
        </pc:spChg>
        <pc:spChg chg="mod">
          <ac:chgData name="Giulia Ponte" userId="641cb8e0-ea5a-432e-a146-4731649866c7" providerId="ADAL" clId="{A5C4D3C2-ED95-4D21-BB4E-518515EB20D6}" dt="2022-09-19T15:18:31.696" v="184" actId="20577"/>
          <ac:spMkLst>
            <pc:docMk/>
            <pc:sldMk cId="163559306" sldId="675"/>
            <ac:spMk id="24" creationId="{D34EA754-EF5D-2AA0-2715-3556A4A61C4B}"/>
          </ac:spMkLst>
        </pc:spChg>
        <pc:spChg chg="del">
          <ac:chgData name="Giulia Ponte" userId="641cb8e0-ea5a-432e-a146-4731649866c7" providerId="ADAL" clId="{A5C4D3C2-ED95-4D21-BB4E-518515EB20D6}" dt="2022-09-19T15:18:21.480" v="177" actId="478"/>
          <ac:spMkLst>
            <pc:docMk/>
            <pc:sldMk cId="163559306" sldId="675"/>
            <ac:spMk id="28" creationId="{B54E9A0B-47D0-D2D6-E054-DE456EECBB4F}"/>
          </ac:spMkLst>
        </pc:spChg>
        <pc:grpChg chg="del">
          <ac:chgData name="Giulia Ponte" userId="641cb8e0-ea5a-432e-a146-4731649866c7" providerId="ADAL" clId="{A5C4D3C2-ED95-4D21-BB4E-518515EB20D6}" dt="2022-09-19T15:18:21.480" v="177" actId="478"/>
          <ac:grpSpMkLst>
            <pc:docMk/>
            <pc:sldMk cId="163559306" sldId="675"/>
            <ac:grpSpMk id="7" creationId="{00000000-0000-0000-0000-000000000000}"/>
          </ac:grpSpMkLst>
        </pc:grpChg>
        <pc:grpChg chg="del">
          <ac:chgData name="Giulia Ponte" userId="641cb8e0-ea5a-432e-a146-4731649866c7" providerId="ADAL" clId="{A5C4D3C2-ED95-4D21-BB4E-518515EB20D6}" dt="2022-09-19T15:18:21.480" v="177" actId="478"/>
          <ac:grpSpMkLst>
            <pc:docMk/>
            <pc:sldMk cId="163559306" sldId="675"/>
            <ac:grpSpMk id="10" creationId="{48779E60-50D5-3F9A-B96A-32484BEE44BD}"/>
          </ac:grpSpMkLst>
        </pc:grpChg>
        <pc:grpChg chg="del">
          <ac:chgData name="Giulia Ponte" userId="641cb8e0-ea5a-432e-a146-4731649866c7" providerId="ADAL" clId="{A5C4D3C2-ED95-4D21-BB4E-518515EB20D6}" dt="2022-09-19T15:18:21.480" v="177" actId="478"/>
          <ac:grpSpMkLst>
            <pc:docMk/>
            <pc:sldMk cId="163559306" sldId="675"/>
            <ac:grpSpMk id="18" creationId="{3C2B1881-A5A0-6C42-E8FF-C356B3C91175}"/>
          </ac:grpSpMkLst>
        </pc:grpChg>
      </pc:sldChg>
      <pc:sldMasterChg chg="addSp delSp modSp mod delSldLayout modSldLayout">
        <pc:chgData name="Giulia Ponte" userId="641cb8e0-ea5a-432e-a146-4731649866c7" providerId="ADAL" clId="{A5C4D3C2-ED95-4D21-BB4E-518515EB20D6}" dt="2022-09-19T15:30:35.806" v="214" actId="1582"/>
        <pc:sldMasterMkLst>
          <pc:docMk/>
          <pc:sldMasterMk cId="3393186690" sldId="2147483648"/>
        </pc:sldMasterMkLst>
        <pc:spChg chg="add mod">
          <ac:chgData name="Giulia Ponte" userId="641cb8e0-ea5a-432e-a146-4731649866c7" providerId="ADAL" clId="{A5C4D3C2-ED95-4D21-BB4E-518515EB20D6}" dt="2022-09-19T15:30:35.806" v="214" actId="1582"/>
          <ac:spMkLst>
            <pc:docMk/>
            <pc:sldMasterMk cId="3393186690" sldId="2147483648"/>
            <ac:spMk id="2" creationId="{DEC39353-6650-2CC6-9A47-6C97CF1DEE54}"/>
          </ac:spMkLst>
        </pc:spChg>
        <pc:spChg chg="mod">
          <ac:chgData name="Giulia Ponte" userId="641cb8e0-ea5a-432e-a146-4731649866c7" providerId="ADAL" clId="{A5C4D3C2-ED95-4D21-BB4E-518515EB20D6}" dt="2022-09-19T15:14:47.393" v="148" actId="6549"/>
          <ac:spMkLst>
            <pc:docMk/>
            <pc:sldMasterMk cId="3393186690" sldId="2147483648"/>
            <ac:spMk id="4" creationId="{9115448A-4D72-7F7D-6033-15CA832E1C46}"/>
          </ac:spMkLst>
        </pc:spChg>
        <pc:spChg chg="add del mod">
          <ac:chgData name="Giulia Ponte" userId="641cb8e0-ea5a-432e-a146-4731649866c7" providerId="ADAL" clId="{A5C4D3C2-ED95-4D21-BB4E-518515EB20D6}" dt="2022-09-19T15:15:01.774" v="152" actId="1076"/>
          <ac:spMkLst>
            <pc:docMk/>
            <pc:sldMasterMk cId="3393186690" sldId="2147483648"/>
            <ac:spMk id="7" creationId="{893775DB-BA53-4089-8ED0-38F8227418CE}"/>
          </ac:spMkLst>
        </pc:spChg>
        <pc:picChg chg="mod">
          <ac:chgData name="Giulia Ponte" userId="641cb8e0-ea5a-432e-a146-4731649866c7" providerId="ADAL" clId="{A5C4D3C2-ED95-4D21-BB4E-518515EB20D6}" dt="2022-09-19T15:12:44.647" v="41" actId="1076"/>
          <ac:picMkLst>
            <pc:docMk/>
            <pc:sldMasterMk cId="3393186690" sldId="2147483648"/>
            <ac:picMk id="14" creationId="{623F38D7-3F2E-480A-B568-F328C024D010}"/>
          </ac:picMkLst>
        </pc:picChg>
        <pc:sldLayoutChg chg="modSp mod">
          <pc:chgData name="Giulia Ponte" userId="641cb8e0-ea5a-432e-a146-4731649866c7" providerId="ADAL" clId="{A5C4D3C2-ED95-4D21-BB4E-518515EB20D6}" dt="2022-09-19T15:20:21.052" v="209" actId="14100"/>
          <pc:sldLayoutMkLst>
            <pc:docMk/>
            <pc:sldMasterMk cId="3393186690" sldId="2147483648"/>
            <pc:sldLayoutMk cId="3345406120" sldId="2147483660"/>
          </pc:sldLayoutMkLst>
          <pc:spChg chg="mod">
            <ac:chgData name="Giulia Ponte" userId="641cb8e0-ea5a-432e-a146-4731649866c7" providerId="ADAL" clId="{A5C4D3C2-ED95-4D21-BB4E-518515EB20D6}" dt="2022-09-19T15:20:21.052" v="209" actId="14100"/>
            <ac:spMkLst>
              <pc:docMk/>
              <pc:sldMasterMk cId="3393186690" sldId="2147483648"/>
              <pc:sldLayoutMk cId="3345406120" sldId="2147483660"/>
              <ac:spMk id="6" creationId="{00000000-0000-0000-0000-000000000000}"/>
            </ac:spMkLst>
          </pc:spChg>
          <pc:picChg chg="mod">
            <ac:chgData name="Giulia Ponte" userId="641cb8e0-ea5a-432e-a146-4731649866c7" providerId="ADAL" clId="{A5C4D3C2-ED95-4D21-BB4E-518515EB20D6}" dt="2022-09-19T15:20:21.052" v="209" actId="14100"/>
            <ac:picMkLst>
              <pc:docMk/>
              <pc:sldMasterMk cId="3393186690" sldId="2147483648"/>
              <pc:sldLayoutMk cId="3345406120" sldId="2147483660"/>
              <ac:picMk id="5" creationId="{00000000-0000-0000-0000-000000000000}"/>
            </ac:picMkLst>
          </pc:picChg>
        </pc:sldLayoutChg>
        <pc:sldLayoutChg chg="addSp modSp del mod">
          <pc:chgData name="Giulia Ponte" userId="641cb8e0-ea5a-432e-a146-4731649866c7" providerId="ADAL" clId="{A5C4D3C2-ED95-4D21-BB4E-518515EB20D6}" dt="2022-09-19T15:20:42.654" v="212" actId="2696"/>
          <pc:sldLayoutMkLst>
            <pc:docMk/>
            <pc:sldMasterMk cId="3393186690" sldId="2147483648"/>
            <pc:sldLayoutMk cId="1540110621" sldId="2147483665"/>
          </pc:sldLayoutMkLst>
          <pc:spChg chg="mod">
            <ac:chgData name="Giulia Ponte" userId="641cb8e0-ea5a-432e-a146-4731649866c7" providerId="ADAL" clId="{A5C4D3C2-ED95-4D21-BB4E-518515EB20D6}" dt="2022-09-19T15:16:22.974" v="159" actId="1076"/>
            <ac:spMkLst>
              <pc:docMk/>
              <pc:sldMasterMk cId="3393186690" sldId="2147483648"/>
              <pc:sldLayoutMk cId="1540110621" sldId="2147483665"/>
              <ac:spMk id="6" creationId="{00000000-0000-0000-0000-000000000000}"/>
            </ac:spMkLst>
          </pc:spChg>
          <pc:picChg chg="mod">
            <ac:chgData name="Giulia Ponte" userId="641cb8e0-ea5a-432e-a146-4731649866c7" providerId="ADAL" clId="{A5C4D3C2-ED95-4D21-BB4E-518515EB20D6}" dt="2022-09-19T15:16:22.974" v="159" actId="1076"/>
            <ac:picMkLst>
              <pc:docMk/>
              <pc:sldMasterMk cId="3393186690" sldId="2147483648"/>
              <pc:sldLayoutMk cId="1540110621" sldId="2147483665"/>
              <ac:picMk id="5" creationId="{00000000-0000-0000-0000-000000000000}"/>
            </ac:picMkLst>
          </pc:picChg>
          <pc:picChg chg="add mod">
            <ac:chgData name="Giulia Ponte" userId="641cb8e0-ea5a-432e-a146-4731649866c7" providerId="ADAL" clId="{A5C4D3C2-ED95-4D21-BB4E-518515EB20D6}" dt="2022-09-19T15:15:44.427" v="153"/>
            <ac:picMkLst>
              <pc:docMk/>
              <pc:sldMasterMk cId="3393186690" sldId="2147483648"/>
              <pc:sldLayoutMk cId="1540110621" sldId="2147483665"/>
              <ac:picMk id="9" creationId="{9CF28506-FA05-8D14-BEC4-18773FCEDD12}"/>
            </ac:picMkLst>
          </pc:picChg>
        </pc:sldLayoutChg>
      </pc:sldMasterChg>
      <pc:sldMasterChg chg="modSp mod">
        <pc:chgData name="Giulia Ponte" userId="641cb8e0-ea5a-432e-a146-4731649866c7" providerId="ADAL" clId="{A5C4D3C2-ED95-4D21-BB4E-518515EB20D6}" dt="2022-08-26T13:21:31.734" v="1" actId="732"/>
        <pc:sldMasterMkLst>
          <pc:docMk/>
          <pc:sldMasterMk cId="2787637763" sldId="2147483666"/>
        </pc:sldMasterMkLst>
        <pc:picChg chg="mod modCrop">
          <ac:chgData name="Giulia Ponte" userId="641cb8e0-ea5a-432e-a146-4731649866c7" providerId="ADAL" clId="{A5C4D3C2-ED95-4D21-BB4E-518515EB20D6}" dt="2022-08-26T13:21:31.734" v="1" actId="732"/>
          <ac:picMkLst>
            <pc:docMk/>
            <pc:sldMasterMk cId="2787637763" sldId="2147483666"/>
            <ac:picMk id="25" creationId="{CC9E428A-1515-0772-CCD8-23CED608B740}"/>
          </ac:picMkLst>
        </pc:picChg>
      </pc:sldMasterChg>
    </pc:docChg>
  </pc:docChgLst>
  <pc:docChgLst>
    <pc:chgData name="Elisabetta Balbi" userId="0d0886f1-5552-4532-bc0b-eb71b26c16a2" providerId="ADAL" clId="{15B017A2-CCDD-4579-8D7C-920C736316A2}"/>
    <pc:docChg chg="custSel delSld modSld">
      <pc:chgData name="Elisabetta Balbi" userId="0d0886f1-5552-4532-bc0b-eb71b26c16a2" providerId="ADAL" clId="{15B017A2-CCDD-4579-8D7C-920C736316A2}" dt="2021-03-23T08:13:46.843" v="73" actId="207"/>
      <pc:docMkLst>
        <pc:docMk/>
      </pc:docMkLst>
      <pc:sldChg chg="del">
        <pc:chgData name="Elisabetta Balbi" userId="0d0886f1-5552-4532-bc0b-eb71b26c16a2" providerId="ADAL" clId="{15B017A2-CCDD-4579-8D7C-920C736316A2}" dt="2021-03-23T08:09:36.042" v="9" actId="47"/>
        <pc:sldMkLst>
          <pc:docMk/>
          <pc:sldMk cId="1658709763" sldId="257"/>
        </pc:sldMkLst>
      </pc:sldChg>
      <pc:sldChg chg="modSp mod">
        <pc:chgData name="Elisabetta Balbi" userId="0d0886f1-5552-4532-bc0b-eb71b26c16a2" providerId="ADAL" clId="{15B017A2-CCDD-4579-8D7C-920C736316A2}" dt="2021-03-23T08:10:39.742" v="24" actId="1036"/>
        <pc:sldMkLst>
          <pc:docMk/>
          <pc:sldMk cId="3930393713" sldId="294"/>
        </pc:sldMkLst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7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10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13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16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19" creationId="{00000000-0000-0000-0000-000000000000}"/>
          </ac:grpSpMkLst>
        </pc:grpChg>
        <pc:grpChg chg="mod">
          <ac:chgData name="Elisabetta Balbi" userId="0d0886f1-5552-4532-bc0b-eb71b26c16a2" providerId="ADAL" clId="{15B017A2-CCDD-4579-8D7C-920C736316A2}" dt="2021-03-23T08:10:39.742" v="24" actId="1036"/>
          <ac:grpSpMkLst>
            <pc:docMk/>
            <pc:sldMk cId="3930393713" sldId="294"/>
            <ac:grpSpMk id="22" creationId="{00000000-0000-0000-0000-000000000000}"/>
          </ac:grpSpMkLst>
        </pc:grpChg>
      </pc:sldChg>
      <pc:sldChg chg="addSp delSp modSp mod">
        <pc:chgData name="Elisabetta Balbi" userId="0d0886f1-5552-4532-bc0b-eb71b26c16a2" providerId="ADAL" clId="{15B017A2-CCDD-4579-8D7C-920C736316A2}" dt="2021-03-23T08:13:46.843" v="73" actId="207"/>
        <pc:sldMkLst>
          <pc:docMk/>
          <pc:sldMk cId="3786978305" sldId="638"/>
        </pc:sldMkLst>
        <pc:spChg chg="add mod">
          <ac:chgData name="Elisabetta Balbi" userId="0d0886f1-5552-4532-bc0b-eb71b26c16a2" providerId="ADAL" clId="{15B017A2-CCDD-4579-8D7C-920C736316A2}" dt="2021-03-23T08:08:59.225" v="6"/>
          <ac:spMkLst>
            <pc:docMk/>
            <pc:sldMk cId="3786978305" sldId="638"/>
            <ac:spMk id="6" creationId="{8A47752F-15BB-48EB-A340-EECA8BC91DF0}"/>
          </ac:spMkLst>
        </pc:spChg>
        <pc:spChg chg="add del mod">
          <ac:chgData name="Elisabetta Balbi" userId="0d0886f1-5552-4532-bc0b-eb71b26c16a2" providerId="ADAL" clId="{15B017A2-CCDD-4579-8D7C-920C736316A2}" dt="2021-03-23T08:09:18.174" v="7" actId="478"/>
          <ac:spMkLst>
            <pc:docMk/>
            <pc:sldMk cId="3786978305" sldId="638"/>
            <ac:spMk id="8" creationId="{E127EF81-1138-4F12-A1C0-608E0C2FAC88}"/>
          </ac:spMkLst>
        </pc:spChg>
        <pc:spChg chg="add mod">
          <ac:chgData name="Elisabetta Balbi" userId="0d0886f1-5552-4532-bc0b-eb71b26c16a2" providerId="ADAL" clId="{15B017A2-CCDD-4579-8D7C-920C736316A2}" dt="2021-03-23T08:13:46.843" v="73" actId="207"/>
          <ac:spMkLst>
            <pc:docMk/>
            <pc:sldMk cId="3786978305" sldId="638"/>
            <ac:spMk id="9" creationId="{AD1049E0-3E0B-479C-B0D8-582669234FBA}"/>
          </ac:spMkLst>
        </pc:spChg>
      </pc:sldChg>
      <pc:sldChg chg="addSp modSp">
        <pc:chgData name="Elisabetta Balbi" userId="0d0886f1-5552-4532-bc0b-eb71b26c16a2" providerId="ADAL" clId="{15B017A2-CCDD-4579-8D7C-920C736316A2}" dt="2021-03-23T08:09:56.546" v="12"/>
        <pc:sldMkLst>
          <pc:docMk/>
          <pc:sldMk cId="3673487617" sldId="641"/>
        </pc:sldMkLst>
        <pc:spChg chg="add mod">
          <ac:chgData name="Elisabetta Balbi" userId="0d0886f1-5552-4532-bc0b-eb71b26c16a2" providerId="ADAL" clId="{15B017A2-CCDD-4579-8D7C-920C736316A2}" dt="2021-03-23T08:09:56.546" v="12"/>
          <ac:spMkLst>
            <pc:docMk/>
            <pc:sldMk cId="3673487617" sldId="641"/>
            <ac:spMk id="6" creationId="{4D980AE1-4F94-40DF-9AD5-AA908A85A5BA}"/>
          </ac:spMkLst>
        </pc:spChg>
      </pc:sldChg>
      <pc:sldChg chg="del">
        <pc:chgData name="Elisabetta Balbi" userId="0d0886f1-5552-4532-bc0b-eb71b26c16a2" providerId="ADAL" clId="{15B017A2-CCDD-4579-8D7C-920C736316A2}" dt="2021-03-23T08:07:20.450" v="4" actId="47"/>
        <pc:sldMkLst>
          <pc:docMk/>
          <pc:sldMk cId="1031430080" sldId="651"/>
        </pc:sldMkLst>
      </pc:sldChg>
      <pc:sldChg chg="del">
        <pc:chgData name="Elisabetta Balbi" userId="0d0886f1-5552-4532-bc0b-eb71b26c16a2" providerId="ADAL" clId="{15B017A2-CCDD-4579-8D7C-920C736316A2}" dt="2021-03-23T08:10:53.411" v="25" actId="47"/>
        <pc:sldMkLst>
          <pc:docMk/>
          <pc:sldMk cId="1413218426" sldId="653"/>
        </pc:sldMkLst>
      </pc:sldChg>
      <pc:sldChg chg="del">
        <pc:chgData name="Elisabetta Balbi" userId="0d0886f1-5552-4532-bc0b-eb71b26c16a2" providerId="ADAL" clId="{15B017A2-CCDD-4579-8D7C-920C736316A2}" dt="2021-03-23T08:07:00.276" v="3" actId="47"/>
        <pc:sldMkLst>
          <pc:docMk/>
          <pc:sldMk cId="4276671142" sldId="654"/>
        </pc:sldMkLst>
      </pc:sldChg>
      <pc:sldChg chg="del">
        <pc:chgData name="Elisabetta Balbi" userId="0d0886f1-5552-4532-bc0b-eb71b26c16a2" providerId="ADAL" clId="{15B017A2-CCDD-4579-8D7C-920C736316A2}" dt="2021-03-23T08:07:21.428" v="5" actId="47"/>
        <pc:sldMkLst>
          <pc:docMk/>
          <pc:sldMk cId="3207607356" sldId="655"/>
        </pc:sldMkLst>
      </pc:sldChg>
      <pc:sldChg chg="del">
        <pc:chgData name="Elisabetta Balbi" userId="0d0886f1-5552-4532-bc0b-eb71b26c16a2" providerId="ADAL" clId="{15B017A2-CCDD-4579-8D7C-920C736316A2}" dt="2021-03-23T08:09:33.567" v="8" actId="47"/>
        <pc:sldMkLst>
          <pc:docMk/>
          <pc:sldMk cId="3489317694" sldId="658"/>
        </pc:sldMkLst>
      </pc:sldChg>
      <pc:sldChg chg="del">
        <pc:chgData name="Elisabetta Balbi" userId="0d0886f1-5552-4532-bc0b-eb71b26c16a2" providerId="ADAL" clId="{15B017A2-CCDD-4579-8D7C-920C736316A2}" dt="2021-03-23T08:10:55.354" v="26" actId="47"/>
        <pc:sldMkLst>
          <pc:docMk/>
          <pc:sldMk cId="3096106181" sldId="660"/>
        </pc:sldMkLst>
      </pc:sldChg>
      <pc:sldChg chg="del">
        <pc:chgData name="Elisabetta Balbi" userId="0d0886f1-5552-4532-bc0b-eb71b26c16a2" providerId="ADAL" clId="{15B017A2-CCDD-4579-8D7C-920C736316A2}" dt="2021-03-23T08:05:26.104" v="0" actId="47"/>
        <pc:sldMkLst>
          <pc:docMk/>
          <pc:sldMk cId="2704841485" sldId="663"/>
        </pc:sldMkLst>
      </pc:sldChg>
      <pc:sldChg chg="del">
        <pc:chgData name="Elisabetta Balbi" userId="0d0886f1-5552-4532-bc0b-eb71b26c16a2" providerId="ADAL" clId="{15B017A2-CCDD-4579-8D7C-920C736316A2}" dt="2021-03-23T08:09:44.777" v="11" actId="47"/>
        <pc:sldMkLst>
          <pc:docMk/>
          <pc:sldMk cId="3273917828" sldId="664"/>
        </pc:sldMkLst>
      </pc:sldChg>
      <pc:sldChg chg="del">
        <pc:chgData name="Elisabetta Balbi" userId="0d0886f1-5552-4532-bc0b-eb71b26c16a2" providerId="ADAL" clId="{15B017A2-CCDD-4579-8D7C-920C736316A2}" dt="2021-03-23T08:09:43.293" v="10" actId="47"/>
        <pc:sldMkLst>
          <pc:docMk/>
          <pc:sldMk cId="2106611607" sldId="665"/>
        </pc:sldMkLst>
      </pc:sldChg>
      <pc:sldChg chg="del">
        <pc:chgData name="Elisabetta Balbi" userId="0d0886f1-5552-4532-bc0b-eb71b26c16a2" providerId="ADAL" clId="{15B017A2-CCDD-4579-8D7C-920C736316A2}" dt="2021-03-23T08:05:26.900" v="1" actId="47"/>
        <pc:sldMkLst>
          <pc:docMk/>
          <pc:sldMk cId="1476229447" sldId="666"/>
        </pc:sldMkLst>
      </pc:sldChg>
      <pc:sldChg chg="del">
        <pc:chgData name="Elisabetta Balbi" userId="0d0886f1-5552-4532-bc0b-eb71b26c16a2" providerId="ADAL" clId="{15B017A2-CCDD-4579-8D7C-920C736316A2}" dt="2021-03-23T08:05:56.388" v="2" actId="47"/>
        <pc:sldMkLst>
          <pc:docMk/>
          <pc:sldMk cId="480250686" sldId="669"/>
        </pc:sldMkLst>
      </pc:sldChg>
    </pc:docChg>
  </pc:docChgLst>
  <pc:docChgLst>
    <pc:chgData name="Giulia" userId="fde867b6-b5c6-453d-8cc9-1c3edf9f91fe" providerId="ADAL" clId="{2626F85B-D7D9-4BDE-82A2-2FA27896974C}"/>
    <pc:docChg chg="undo custSel addSld modSld modMainMaster">
      <pc:chgData name="Giulia" userId="fde867b6-b5c6-453d-8cc9-1c3edf9f91fe" providerId="ADAL" clId="{2626F85B-D7D9-4BDE-82A2-2FA27896974C}" dt="2021-03-25T09:11:24.282" v="199" actId="1037"/>
      <pc:docMkLst>
        <pc:docMk/>
      </pc:docMkLst>
      <pc:sldChg chg="addSp delSp modSp mod">
        <pc:chgData name="Giulia" userId="fde867b6-b5c6-453d-8cc9-1c3edf9f91fe" providerId="ADAL" clId="{2626F85B-D7D9-4BDE-82A2-2FA27896974C}" dt="2021-03-25T09:04:17.830" v="164" actId="478"/>
        <pc:sldMkLst>
          <pc:docMk/>
          <pc:sldMk cId="1690921560" sldId="256"/>
        </pc:sldMkLst>
        <pc:picChg chg="add del mod">
          <ac:chgData name="Giulia" userId="fde867b6-b5c6-453d-8cc9-1c3edf9f91fe" providerId="ADAL" clId="{2626F85B-D7D9-4BDE-82A2-2FA27896974C}" dt="2021-03-25T08:27:30.237" v="13" actId="478"/>
          <ac:picMkLst>
            <pc:docMk/>
            <pc:sldMk cId="1690921560" sldId="256"/>
            <ac:picMk id="5" creationId="{344DA098-802B-4E82-A6D7-BBAAA9602769}"/>
          </ac:picMkLst>
        </pc:picChg>
        <pc:picChg chg="add del mod">
          <ac:chgData name="Giulia" userId="fde867b6-b5c6-453d-8cc9-1c3edf9f91fe" providerId="ADAL" clId="{2626F85B-D7D9-4BDE-82A2-2FA27896974C}" dt="2021-03-25T08:34:47.969" v="33" actId="478"/>
          <ac:picMkLst>
            <pc:docMk/>
            <pc:sldMk cId="1690921560" sldId="256"/>
            <ac:picMk id="7" creationId="{69CFD2FC-1121-4BD0-B716-F7E510ED591D}"/>
          </ac:picMkLst>
        </pc:picChg>
        <pc:picChg chg="add del mod">
          <ac:chgData name="Giulia" userId="fde867b6-b5c6-453d-8cc9-1c3edf9f91fe" providerId="ADAL" clId="{2626F85B-D7D9-4BDE-82A2-2FA27896974C}" dt="2021-03-25T09:04:15.164" v="163" actId="478"/>
          <ac:picMkLst>
            <pc:docMk/>
            <pc:sldMk cId="1690921560" sldId="256"/>
            <ac:picMk id="9" creationId="{5F9964FD-1E00-46D3-B5A3-EC8B950E1EC0}"/>
          </ac:picMkLst>
        </pc:picChg>
        <pc:picChg chg="add del mod">
          <ac:chgData name="Giulia" userId="fde867b6-b5c6-453d-8cc9-1c3edf9f91fe" providerId="ADAL" clId="{2626F85B-D7D9-4BDE-82A2-2FA27896974C}" dt="2021-03-25T09:03:09.995" v="156" actId="478"/>
          <ac:picMkLst>
            <pc:docMk/>
            <pc:sldMk cId="1690921560" sldId="256"/>
            <ac:picMk id="10" creationId="{619ED73C-C6A8-4714-99CC-96947100D722}"/>
          </ac:picMkLst>
        </pc:picChg>
        <pc:picChg chg="add del mod">
          <ac:chgData name="Giulia" userId="fde867b6-b5c6-453d-8cc9-1c3edf9f91fe" providerId="ADAL" clId="{2626F85B-D7D9-4BDE-82A2-2FA27896974C}" dt="2021-03-25T09:04:17.830" v="164" actId="478"/>
          <ac:picMkLst>
            <pc:docMk/>
            <pc:sldMk cId="1690921560" sldId="256"/>
            <ac:picMk id="11" creationId="{9FDB97F5-2386-403D-9248-F4636A05313C}"/>
          </ac:picMkLst>
        </pc:picChg>
      </pc:sldChg>
      <pc:sldChg chg="addSp delSp modSp mod">
        <pc:chgData name="Giulia" userId="fde867b6-b5c6-453d-8cc9-1c3edf9f91fe" providerId="ADAL" clId="{2626F85B-D7D9-4BDE-82A2-2FA27896974C}" dt="2021-03-25T08:41:31.316" v="82" actId="478"/>
        <pc:sldMkLst>
          <pc:docMk/>
          <pc:sldMk cId="3786978305" sldId="638"/>
        </pc:sldMkLst>
        <pc:picChg chg="add del mod">
          <ac:chgData name="Giulia" userId="fde867b6-b5c6-453d-8cc9-1c3edf9f91fe" providerId="ADAL" clId="{2626F85B-D7D9-4BDE-82A2-2FA27896974C}" dt="2021-03-25T08:41:31.316" v="82" actId="478"/>
          <ac:picMkLst>
            <pc:docMk/>
            <pc:sldMk cId="3786978305" sldId="638"/>
            <ac:picMk id="8" creationId="{7D30D09B-66D6-4E4D-AF20-76B5139955C4}"/>
          </ac:picMkLst>
        </pc:picChg>
      </pc:sldChg>
      <pc:sldChg chg="addSp delSp modSp mod">
        <pc:chgData name="Giulia" userId="fde867b6-b5c6-453d-8cc9-1c3edf9f91fe" providerId="ADAL" clId="{2626F85B-D7D9-4BDE-82A2-2FA27896974C}" dt="2021-03-25T08:41:47.838" v="86"/>
        <pc:sldMkLst>
          <pc:docMk/>
          <pc:sldMk cId="3673487617" sldId="641"/>
        </pc:sldMkLst>
        <pc:picChg chg="add del mod">
          <ac:chgData name="Giulia" userId="fde867b6-b5c6-453d-8cc9-1c3edf9f91fe" providerId="ADAL" clId="{2626F85B-D7D9-4BDE-82A2-2FA27896974C}" dt="2021-03-25T08:41:47.838" v="86"/>
          <ac:picMkLst>
            <pc:docMk/>
            <pc:sldMk cId="3673487617" sldId="641"/>
            <ac:picMk id="6" creationId="{3CBD3952-59C8-41EF-A590-24AA4D011A02}"/>
          </ac:picMkLst>
        </pc:picChg>
      </pc:sldChg>
      <pc:sldChg chg="addSp modSp mod">
        <pc:chgData name="Giulia" userId="fde867b6-b5c6-453d-8cc9-1c3edf9f91fe" providerId="ADAL" clId="{2626F85B-D7D9-4BDE-82A2-2FA27896974C}" dt="2021-03-25T08:39:52.374" v="74" actId="1076"/>
        <pc:sldMkLst>
          <pc:docMk/>
          <pc:sldMk cId="2365130560" sldId="657"/>
        </pc:sldMkLst>
        <pc:picChg chg="add mod">
          <ac:chgData name="Giulia" userId="fde867b6-b5c6-453d-8cc9-1c3edf9f91fe" providerId="ADAL" clId="{2626F85B-D7D9-4BDE-82A2-2FA27896974C}" dt="2021-03-25T08:39:52.374" v="74" actId="1076"/>
          <ac:picMkLst>
            <pc:docMk/>
            <pc:sldMk cId="2365130560" sldId="657"/>
            <ac:picMk id="6" creationId="{D4DF3155-7797-414C-9E58-09C15299BB91}"/>
          </ac:picMkLst>
        </pc:picChg>
      </pc:sldChg>
      <pc:sldChg chg="addSp delSp modSp mod">
        <pc:chgData name="Giulia" userId="fde867b6-b5c6-453d-8cc9-1c3edf9f91fe" providerId="ADAL" clId="{2626F85B-D7D9-4BDE-82A2-2FA27896974C}" dt="2021-03-25T08:38:43.606" v="68" actId="478"/>
        <pc:sldMkLst>
          <pc:docMk/>
          <pc:sldMk cId="782405104" sldId="668"/>
        </pc:sldMkLst>
        <pc:picChg chg="add del mod modCrop">
          <ac:chgData name="Giulia" userId="fde867b6-b5c6-453d-8cc9-1c3edf9f91fe" providerId="ADAL" clId="{2626F85B-D7D9-4BDE-82A2-2FA27896974C}" dt="2021-03-25T08:34:28.179" v="29" actId="478"/>
          <ac:picMkLst>
            <pc:docMk/>
            <pc:sldMk cId="782405104" sldId="668"/>
            <ac:picMk id="8" creationId="{544061B7-0211-450A-841A-F6F4EE09B716}"/>
          </ac:picMkLst>
        </pc:picChg>
        <pc:picChg chg="add del mod">
          <ac:chgData name="Giulia" userId="fde867b6-b5c6-453d-8cc9-1c3edf9f91fe" providerId="ADAL" clId="{2626F85B-D7D9-4BDE-82A2-2FA27896974C}" dt="2021-03-25T08:38:43.606" v="68" actId="478"/>
          <ac:picMkLst>
            <pc:docMk/>
            <pc:sldMk cId="782405104" sldId="668"/>
            <ac:picMk id="10" creationId="{0FAEDAB4-1DEA-45B4-A1DA-8919DA85A263}"/>
          </ac:picMkLst>
        </pc:picChg>
      </pc:sldChg>
      <pc:sldChg chg="addSp modSp add mod">
        <pc:chgData name="Giulia" userId="fde867b6-b5c6-453d-8cc9-1c3edf9f91fe" providerId="ADAL" clId="{2626F85B-D7D9-4BDE-82A2-2FA27896974C}" dt="2021-03-25T08:56:54.323" v="137" actId="1076"/>
        <pc:sldMkLst>
          <pc:docMk/>
          <pc:sldMk cId="1587421281" sldId="677"/>
        </pc:sldMkLst>
        <pc:spChg chg="mod">
          <ac:chgData name="Giulia" userId="fde867b6-b5c6-453d-8cc9-1c3edf9f91fe" providerId="ADAL" clId="{2626F85B-D7D9-4BDE-82A2-2FA27896974C}" dt="2021-03-25T08:50:07.234" v="120" actId="14100"/>
          <ac:spMkLst>
            <pc:docMk/>
            <pc:sldMk cId="1587421281" sldId="677"/>
            <ac:spMk id="8" creationId="{C7C47435-308D-423C-82D4-4785136EBFEB}"/>
          </ac:spMkLst>
        </pc:spChg>
        <pc:spChg chg="mod">
          <ac:chgData name="Giulia" userId="fde867b6-b5c6-453d-8cc9-1c3edf9f91fe" providerId="ADAL" clId="{2626F85B-D7D9-4BDE-82A2-2FA27896974C}" dt="2021-03-25T08:50:12.104" v="122" actId="14100"/>
          <ac:spMkLst>
            <pc:docMk/>
            <pc:sldMk cId="1587421281" sldId="677"/>
            <ac:spMk id="10" creationId="{C861A4EE-7773-44EE-A411-F081DF5CE52A}"/>
          </ac:spMkLst>
        </pc:spChg>
        <pc:picChg chg="mod">
          <ac:chgData name="Giulia" userId="fde867b6-b5c6-453d-8cc9-1c3edf9f91fe" providerId="ADAL" clId="{2626F85B-D7D9-4BDE-82A2-2FA27896974C}" dt="2021-03-25T08:56:37.433" v="135" actId="1076"/>
          <ac:picMkLst>
            <pc:docMk/>
            <pc:sldMk cId="1587421281" sldId="677"/>
            <ac:picMk id="3" creationId="{46B09A5C-AB64-4E45-AE46-5094789411C6}"/>
          </ac:picMkLst>
        </pc:picChg>
        <pc:picChg chg="mod">
          <ac:chgData name="Giulia" userId="fde867b6-b5c6-453d-8cc9-1c3edf9f91fe" providerId="ADAL" clId="{2626F85B-D7D9-4BDE-82A2-2FA27896974C}" dt="2021-03-25T08:50:26.585" v="124" actId="1076"/>
          <ac:picMkLst>
            <pc:docMk/>
            <pc:sldMk cId="1587421281" sldId="677"/>
            <ac:picMk id="9" creationId="{A0D99A4A-C94A-4992-8BB2-48DF096C29EF}"/>
          </ac:picMkLst>
        </pc:picChg>
        <pc:picChg chg="add mod">
          <ac:chgData name="Giulia" userId="fde867b6-b5c6-453d-8cc9-1c3edf9f91fe" providerId="ADAL" clId="{2626F85B-D7D9-4BDE-82A2-2FA27896974C}" dt="2021-03-25T08:56:54.323" v="137" actId="1076"/>
          <ac:picMkLst>
            <pc:docMk/>
            <pc:sldMk cId="1587421281" sldId="677"/>
            <ac:picMk id="11" creationId="{4C001F9F-8D39-44E1-B0C3-21AC6985D03E}"/>
          </ac:picMkLst>
        </pc:picChg>
      </pc:sldChg>
      <pc:sldMasterChg chg="addSp modSp modSldLayout">
        <pc:chgData name="Giulia" userId="fde867b6-b5c6-453d-8cc9-1c3edf9f91fe" providerId="ADAL" clId="{2626F85B-D7D9-4BDE-82A2-2FA27896974C}" dt="2021-03-25T09:11:24.282" v="199" actId="1037"/>
        <pc:sldMasterMkLst>
          <pc:docMk/>
          <pc:sldMasterMk cId="3393186690" sldId="2147483648"/>
        </pc:sldMasterMkLst>
        <pc:picChg chg="add mod">
          <ac:chgData name="Giulia" userId="fde867b6-b5c6-453d-8cc9-1c3edf9f91fe" providerId="ADAL" clId="{2626F85B-D7D9-4BDE-82A2-2FA27896974C}" dt="2021-03-25T08:46:50.912" v="92"/>
          <ac:picMkLst>
            <pc:docMk/>
            <pc:sldMasterMk cId="3393186690" sldId="2147483648"/>
            <ac:picMk id="11" creationId="{71FF2B36-5DC6-457F-848C-25354E4E4E12}"/>
          </ac:picMkLst>
        </pc:picChg>
        <pc:sldLayoutChg chg="addSp delSp modSp mod">
          <pc:chgData name="Giulia" userId="fde867b6-b5c6-453d-8cc9-1c3edf9f91fe" providerId="ADAL" clId="{2626F85B-D7D9-4BDE-82A2-2FA27896974C}" dt="2021-03-25T09:11:24.282" v="199" actId="1037"/>
          <pc:sldLayoutMkLst>
            <pc:docMk/>
            <pc:sldMasterMk cId="3393186690" sldId="2147483648"/>
            <pc:sldLayoutMk cId="3086964082" sldId="2147483649"/>
          </pc:sldLayoutMkLst>
          <pc:picChg chg="add del mod">
            <ac:chgData name="Giulia" userId="fde867b6-b5c6-453d-8cc9-1c3edf9f91fe" providerId="ADAL" clId="{2626F85B-D7D9-4BDE-82A2-2FA27896974C}" dt="2021-03-25T09:02:21.137" v="144"/>
            <ac:picMkLst>
              <pc:docMk/>
              <pc:sldMasterMk cId="3393186690" sldId="2147483648"/>
              <pc:sldLayoutMk cId="3086964082" sldId="2147483649"/>
              <ac:picMk id="6" creationId="{86714256-0030-4009-9ADD-EE67A190EDB9}"/>
            </ac:picMkLst>
          </pc:picChg>
          <pc:picChg chg="add mod">
            <ac:chgData name="Giulia" userId="fde867b6-b5c6-453d-8cc9-1c3edf9f91fe" providerId="ADAL" clId="{2626F85B-D7D9-4BDE-82A2-2FA27896974C}" dt="2021-03-25T09:11:24.282" v="199" actId="1037"/>
            <ac:picMkLst>
              <pc:docMk/>
              <pc:sldMasterMk cId="3393186690" sldId="2147483648"/>
              <pc:sldLayoutMk cId="3086964082" sldId="2147483649"/>
              <ac:picMk id="7" creationId="{49F0D22B-9655-4DED-AB93-CA2FBC023AB7}"/>
            </ac:picMkLst>
          </pc:picChg>
          <pc:picChg chg="add del mod">
            <ac:chgData name="Giulia" userId="fde867b6-b5c6-453d-8cc9-1c3edf9f91fe" providerId="ADAL" clId="{2626F85B-D7D9-4BDE-82A2-2FA27896974C}" dt="2021-03-25T09:09:48.647" v="170"/>
            <ac:picMkLst>
              <pc:docMk/>
              <pc:sldMasterMk cId="3393186690" sldId="2147483648"/>
              <pc:sldLayoutMk cId="3086964082" sldId="2147483649"/>
              <ac:picMk id="8" creationId="{319C2125-54DB-4E4E-902D-4DC8874AB09D}"/>
            </ac:picMkLst>
          </pc:picChg>
          <pc:picChg chg="mod">
            <ac:chgData name="Giulia" userId="fde867b6-b5c6-453d-8cc9-1c3edf9f91fe" providerId="ADAL" clId="{2626F85B-D7D9-4BDE-82A2-2FA27896974C}" dt="2021-03-25T09:10:14.794" v="173" actId="1076"/>
            <ac:picMkLst>
              <pc:docMk/>
              <pc:sldMasterMk cId="3393186690" sldId="2147483648"/>
              <pc:sldLayoutMk cId="3086964082" sldId="2147483649"/>
              <ac:picMk id="13" creationId="{DFA511D4-0CAA-4480-BB36-5AE30BD7F29C}"/>
            </ac:picMkLst>
          </pc:picChg>
        </pc:sldLayoutChg>
      </pc:sldMasterChg>
    </pc:docChg>
  </pc:docChgLst>
  <pc:docChgLst>
    <pc:chgData name="Giulia Bassi" userId="fde867b6-b5c6-453d-8cc9-1c3edf9f91fe" providerId="ADAL" clId="{2626F85B-D7D9-4BDE-82A2-2FA27896974C}"/>
    <pc:docChg chg="undo custSel addSld delSld modSld modMainMaster">
      <pc:chgData name="Giulia Bassi" userId="fde867b6-b5c6-453d-8cc9-1c3edf9f91fe" providerId="ADAL" clId="{2626F85B-D7D9-4BDE-82A2-2FA27896974C}" dt="2021-03-25T09:45:30.792" v="175" actId="1038"/>
      <pc:docMkLst>
        <pc:docMk/>
      </pc:docMkLst>
      <pc:sldChg chg="addSp delSp modSp mod">
        <pc:chgData name="Giulia Bassi" userId="fde867b6-b5c6-453d-8cc9-1c3edf9f91fe" providerId="ADAL" clId="{2626F85B-D7D9-4BDE-82A2-2FA27896974C}" dt="2021-03-25T09:20:32.577" v="69"/>
        <pc:sldMkLst>
          <pc:docMk/>
          <pc:sldMk cId="2365130560" sldId="657"/>
        </pc:sldMkLst>
        <pc:picChg chg="del mod">
          <ac:chgData name="Giulia Bassi" userId="fde867b6-b5c6-453d-8cc9-1c3edf9f91fe" providerId="ADAL" clId="{2626F85B-D7D9-4BDE-82A2-2FA27896974C}" dt="2021-03-25T09:16:02.104" v="18" actId="478"/>
          <ac:picMkLst>
            <pc:docMk/>
            <pc:sldMk cId="2365130560" sldId="657"/>
            <ac:picMk id="6" creationId="{D4DF3155-7797-414C-9E58-09C15299BB91}"/>
          </ac:picMkLst>
        </pc:picChg>
        <pc:picChg chg="add del mod">
          <ac:chgData name="Giulia Bassi" userId="fde867b6-b5c6-453d-8cc9-1c3edf9f91fe" providerId="ADAL" clId="{2626F85B-D7D9-4BDE-82A2-2FA27896974C}" dt="2021-03-25T09:20:32.577" v="69"/>
          <ac:picMkLst>
            <pc:docMk/>
            <pc:sldMk cId="2365130560" sldId="657"/>
            <ac:picMk id="7" creationId="{75C15D1E-BF61-40A5-A781-7BF1EB3017E3}"/>
          </ac:picMkLst>
        </pc:picChg>
        <pc:picChg chg="add del mod">
          <ac:chgData name="Giulia Bassi" userId="fde867b6-b5c6-453d-8cc9-1c3edf9f91fe" providerId="ADAL" clId="{2626F85B-D7D9-4BDE-82A2-2FA27896974C}" dt="2021-03-25T09:18:30.325" v="36"/>
          <ac:picMkLst>
            <pc:docMk/>
            <pc:sldMk cId="2365130560" sldId="657"/>
            <ac:picMk id="8" creationId="{38CD277E-A986-4A1F-9581-DC5FDE06AF1B}"/>
          </ac:picMkLst>
        </pc:picChg>
      </pc:sldChg>
      <pc:sldChg chg="del">
        <pc:chgData name="Giulia Bassi" userId="fde867b6-b5c6-453d-8cc9-1c3edf9f91fe" providerId="ADAL" clId="{2626F85B-D7D9-4BDE-82A2-2FA27896974C}" dt="2021-03-25T09:41:56.817" v="162" actId="2696"/>
        <pc:sldMkLst>
          <pc:docMk/>
          <pc:sldMk cId="2487233283" sldId="676"/>
        </pc:sldMkLst>
      </pc:sldChg>
      <pc:sldChg chg="addSp delSp modSp add del mod">
        <pc:chgData name="Giulia Bassi" userId="fde867b6-b5c6-453d-8cc9-1c3edf9f91fe" providerId="ADAL" clId="{2626F85B-D7D9-4BDE-82A2-2FA27896974C}" dt="2021-03-25T09:20:29.245" v="67" actId="2890"/>
        <pc:sldMkLst>
          <pc:docMk/>
          <pc:sldMk cId="270505416" sldId="678"/>
        </pc:sldMkLst>
        <pc:picChg chg="add del mod">
          <ac:chgData name="Giulia Bassi" userId="fde867b6-b5c6-453d-8cc9-1c3edf9f91fe" providerId="ADAL" clId="{2626F85B-D7D9-4BDE-82A2-2FA27896974C}" dt="2021-03-25T09:20:14.003" v="53" actId="22"/>
          <ac:picMkLst>
            <pc:docMk/>
            <pc:sldMk cId="270505416" sldId="678"/>
            <ac:picMk id="3" creationId="{E3BFE143-9099-45C8-A633-0548A10C4669}"/>
          </ac:picMkLst>
        </pc:picChg>
        <pc:picChg chg="add del">
          <ac:chgData name="Giulia Bassi" userId="fde867b6-b5c6-453d-8cc9-1c3edf9f91fe" providerId="ADAL" clId="{2626F85B-D7D9-4BDE-82A2-2FA27896974C}" dt="2021-03-25T09:20:28.697" v="66" actId="478"/>
          <ac:picMkLst>
            <pc:docMk/>
            <pc:sldMk cId="270505416" sldId="678"/>
            <ac:picMk id="7" creationId="{75C15D1E-BF61-40A5-A781-7BF1EB3017E3}"/>
          </ac:picMkLst>
        </pc:picChg>
      </pc:sldChg>
      <pc:sldChg chg="addSp delSp modSp add del mod">
        <pc:chgData name="Giulia Bassi" userId="fde867b6-b5c6-453d-8cc9-1c3edf9f91fe" providerId="ADAL" clId="{2626F85B-D7D9-4BDE-82A2-2FA27896974C}" dt="2021-03-25T09:20:27.506" v="65" actId="2890"/>
        <pc:sldMkLst>
          <pc:docMk/>
          <pc:sldMk cId="2232094437" sldId="679"/>
        </pc:sldMkLst>
        <pc:picChg chg="add del mod">
          <ac:chgData name="Giulia Bassi" userId="fde867b6-b5c6-453d-8cc9-1c3edf9f91fe" providerId="ADAL" clId="{2626F85B-D7D9-4BDE-82A2-2FA27896974C}" dt="2021-03-25T09:20:27.123" v="64"/>
          <ac:picMkLst>
            <pc:docMk/>
            <pc:sldMk cId="2232094437" sldId="679"/>
            <ac:picMk id="6" creationId="{BD87C16E-7996-4C99-A05D-BCEB851068BB}"/>
          </ac:picMkLst>
        </pc:picChg>
        <pc:picChg chg="add del">
          <ac:chgData name="Giulia Bassi" userId="fde867b6-b5c6-453d-8cc9-1c3edf9f91fe" providerId="ADAL" clId="{2626F85B-D7D9-4BDE-82A2-2FA27896974C}" dt="2021-03-25T09:20:26.507" v="62" actId="478"/>
          <ac:picMkLst>
            <pc:docMk/>
            <pc:sldMk cId="2232094437" sldId="679"/>
            <ac:picMk id="7" creationId="{75C15D1E-BF61-40A5-A781-7BF1EB3017E3}"/>
          </ac:picMkLst>
        </pc:picChg>
      </pc:sldChg>
      <pc:sldMasterChg chg="addSp delSp modSp mod modSldLayout">
        <pc:chgData name="Giulia Bassi" userId="fde867b6-b5c6-453d-8cc9-1c3edf9f91fe" providerId="ADAL" clId="{2626F85B-D7D9-4BDE-82A2-2FA27896974C}" dt="2021-03-25T09:45:30.792" v="175" actId="1038"/>
        <pc:sldMasterMkLst>
          <pc:docMk/>
          <pc:sldMasterMk cId="3393186690" sldId="2147483648"/>
        </pc:sldMasterMkLst>
        <pc:spChg chg="mod">
          <ac:chgData name="Giulia Bassi" userId="fde867b6-b5c6-453d-8cc9-1c3edf9f91fe" providerId="ADAL" clId="{2626F85B-D7D9-4BDE-82A2-2FA27896974C}" dt="2021-03-25T09:40:21.065" v="153" actId="1076"/>
          <ac:spMkLst>
            <pc:docMk/>
            <pc:sldMasterMk cId="3393186690" sldId="2147483648"/>
            <ac:spMk id="7" creationId="{893775DB-BA53-4089-8ED0-38F8227418CE}"/>
          </ac:spMkLst>
        </pc:spChg>
        <pc:spChg chg="mod">
          <ac:chgData name="Giulia Bassi" userId="fde867b6-b5c6-453d-8cc9-1c3edf9f91fe" providerId="ADAL" clId="{2626F85B-D7D9-4BDE-82A2-2FA27896974C}" dt="2021-03-25T09:39:32.873" v="149" actId="1076"/>
          <ac:spMkLst>
            <pc:docMk/>
            <pc:sldMasterMk cId="3393186690" sldId="2147483648"/>
            <ac:spMk id="8" creationId="{388A0A31-BAD1-43DA-9298-C4752669494C}"/>
          </ac:spMkLst>
        </pc:spChg>
        <pc:spChg chg="mod">
          <ac:chgData name="Giulia Bassi" userId="fde867b6-b5c6-453d-8cc9-1c3edf9f91fe" providerId="ADAL" clId="{2626F85B-D7D9-4BDE-82A2-2FA27896974C}" dt="2021-03-25T09:45:30.792" v="175" actId="1038"/>
          <ac:spMkLst>
            <pc:docMk/>
            <pc:sldMasterMk cId="3393186690" sldId="2147483648"/>
            <ac:spMk id="9" creationId="{DA90C245-2689-4891-955C-6A7E9E1DD285}"/>
          </ac:spMkLst>
        </pc:spChg>
        <pc:picChg chg="mod">
          <ac:chgData name="Giulia Bassi" userId="fde867b6-b5c6-453d-8cc9-1c3edf9f91fe" providerId="ADAL" clId="{2626F85B-D7D9-4BDE-82A2-2FA27896974C}" dt="2021-03-25T09:26:41.428" v="119" actId="1076"/>
          <ac:picMkLst>
            <pc:docMk/>
            <pc:sldMasterMk cId="3393186690" sldId="2147483648"/>
            <ac:picMk id="10" creationId="{747E6AB2-4237-44ED-8725-68F2B7263BD2}"/>
          </ac:picMkLst>
        </pc:picChg>
        <pc:picChg chg="add del">
          <ac:chgData name="Giulia Bassi" userId="fde867b6-b5c6-453d-8cc9-1c3edf9f91fe" providerId="ADAL" clId="{2626F85B-D7D9-4BDE-82A2-2FA27896974C}" dt="2021-03-25T09:15:25.453" v="14" actId="478"/>
          <ac:picMkLst>
            <pc:docMk/>
            <pc:sldMasterMk cId="3393186690" sldId="2147483648"/>
            <ac:picMk id="11" creationId="{71FF2B36-5DC6-457F-848C-25354E4E4E12}"/>
          </ac:picMkLst>
        </pc:picChg>
        <pc:picChg chg="add del mod">
          <ac:chgData name="Giulia Bassi" userId="fde867b6-b5c6-453d-8cc9-1c3edf9f91fe" providerId="ADAL" clId="{2626F85B-D7D9-4BDE-82A2-2FA27896974C}" dt="2021-03-25T09:17:03.243" v="25" actId="478"/>
          <ac:picMkLst>
            <pc:docMk/>
            <pc:sldMasterMk cId="3393186690" sldId="2147483648"/>
            <ac:picMk id="12" creationId="{30A462A7-1D14-479B-93D8-146C637A8898}"/>
          </ac:picMkLst>
        </pc:picChg>
        <pc:picChg chg="add del mod">
          <ac:chgData name="Giulia Bassi" userId="fde867b6-b5c6-453d-8cc9-1c3edf9f91fe" providerId="ADAL" clId="{2626F85B-D7D9-4BDE-82A2-2FA27896974C}" dt="2021-03-25T09:39:23.700" v="148" actId="478"/>
          <ac:picMkLst>
            <pc:docMk/>
            <pc:sldMasterMk cId="3393186690" sldId="2147483648"/>
            <ac:picMk id="13" creationId="{F29C0AF3-5247-40B7-9FC2-FB23A4264F4F}"/>
          </ac:picMkLst>
        </pc:picChg>
        <pc:picChg chg="add mod">
          <ac:chgData name="Giulia Bassi" userId="fde867b6-b5c6-453d-8cc9-1c3edf9f91fe" providerId="ADAL" clId="{2626F85B-D7D9-4BDE-82A2-2FA27896974C}" dt="2021-03-25T09:40:55.175" v="160" actId="1037"/>
          <ac:picMkLst>
            <pc:docMk/>
            <pc:sldMasterMk cId="3393186690" sldId="2147483648"/>
            <ac:picMk id="14" creationId="{623F38D7-3F2E-480A-B568-F328C024D010}"/>
          </ac:picMkLst>
        </pc:picChg>
        <pc:sldLayoutChg chg="modSp mod">
          <pc:chgData name="Giulia Bassi" userId="fde867b6-b5c6-453d-8cc9-1c3edf9f91fe" providerId="ADAL" clId="{2626F85B-D7D9-4BDE-82A2-2FA27896974C}" dt="2021-03-25T09:44:15.187" v="169" actId="1037"/>
          <pc:sldLayoutMkLst>
            <pc:docMk/>
            <pc:sldMasterMk cId="3393186690" sldId="2147483648"/>
            <pc:sldLayoutMk cId="3086964082" sldId="2147483649"/>
          </pc:sldLayoutMkLst>
          <pc:picChg chg="mod">
            <ac:chgData name="Giulia Bassi" userId="fde867b6-b5c6-453d-8cc9-1c3edf9f91fe" providerId="ADAL" clId="{2626F85B-D7D9-4BDE-82A2-2FA27896974C}" dt="2021-03-25T09:44:15.187" v="169" actId="1037"/>
            <ac:picMkLst>
              <pc:docMk/>
              <pc:sldMasterMk cId="3393186690" sldId="2147483648"/>
              <pc:sldLayoutMk cId="3086964082" sldId="2147483649"/>
              <ac:picMk id="7" creationId="{49F0D22B-9655-4DED-AB93-CA2FBC023AB7}"/>
            </ac:picMkLst>
          </pc:picChg>
        </pc:sldLayoutChg>
        <pc:sldLayoutChg chg="addSp delSp modSp mod">
          <pc:chgData name="Giulia Bassi" userId="fde867b6-b5c6-453d-8cc9-1c3edf9f91fe" providerId="ADAL" clId="{2626F85B-D7D9-4BDE-82A2-2FA27896974C}" dt="2021-03-25T09:21:57.088" v="78" actId="478"/>
          <pc:sldLayoutMkLst>
            <pc:docMk/>
            <pc:sldMasterMk cId="3393186690" sldId="2147483648"/>
            <pc:sldLayoutMk cId="1715442930" sldId="2147483650"/>
          </pc:sldLayoutMkLst>
          <pc:picChg chg="add del mod">
            <ac:chgData name="Giulia Bassi" userId="fde867b6-b5c6-453d-8cc9-1c3edf9f91fe" providerId="ADAL" clId="{2626F85B-D7D9-4BDE-82A2-2FA27896974C}" dt="2021-03-25T09:16:22.319" v="21" actId="478"/>
            <ac:picMkLst>
              <pc:docMk/>
              <pc:sldMasterMk cId="3393186690" sldId="2147483648"/>
              <pc:sldLayoutMk cId="1715442930" sldId="2147483650"/>
              <ac:picMk id="5" creationId="{AD92CBCE-9F18-4071-8F84-B788D8CF2D83}"/>
            </ac:picMkLst>
          </pc:picChg>
          <pc:picChg chg="add del mod">
            <ac:chgData name="Giulia Bassi" userId="fde867b6-b5c6-453d-8cc9-1c3edf9f91fe" providerId="ADAL" clId="{2626F85B-D7D9-4BDE-82A2-2FA27896974C}" dt="2021-03-25T09:21:57.088" v="78" actId="478"/>
            <ac:picMkLst>
              <pc:docMk/>
              <pc:sldMasterMk cId="3393186690" sldId="2147483648"/>
              <pc:sldLayoutMk cId="1715442930" sldId="2147483650"/>
              <ac:picMk id="6" creationId="{E94A3984-6492-4D43-B744-3E6283C28747}"/>
            </ac:picMkLst>
          </pc:picChg>
        </pc:sldLayoutChg>
      </pc:sldMasterChg>
    </pc:docChg>
  </pc:docChgLst>
  <pc:docChgLst>
    <pc:chgData name="Giulia Bassi" userId="fde867b6-b5c6-453d-8cc9-1c3edf9f91fe" providerId="ADAL" clId="{A34D4827-43EA-45D0-B53F-3A41FB88D119}"/>
    <pc:docChg chg="undo redo custSel addSld delSld modSld sldOrd">
      <pc:chgData name="Giulia Bassi" userId="fde867b6-b5c6-453d-8cc9-1c3edf9f91fe" providerId="ADAL" clId="{A34D4827-43EA-45D0-B53F-3A41FB88D119}" dt="2021-03-22T10:58:06.633" v="212" actId="47"/>
      <pc:docMkLst>
        <pc:docMk/>
      </pc:docMkLst>
      <pc:sldChg chg="add del setBg">
        <pc:chgData name="Giulia Bassi" userId="fde867b6-b5c6-453d-8cc9-1c3edf9f91fe" providerId="ADAL" clId="{A34D4827-43EA-45D0-B53F-3A41FB88D119}" dt="2021-03-22T10:50:43.667" v="123" actId="47"/>
        <pc:sldMkLst>
          <pc:docMk/>
          <pc:sldMk cId="587707360" sldId="634"/>
        </pc:sldMkLst>
      </pc:sldChg>
      <pc:sldChg chg="modSp mod">
        <pc:chgData name="Giulia Bassi" userId="fde867b6-b5c6-453d-8cc9-1c3edf9f91fe" providerId="ADAL" clId="{A34D4827-43EA-45D0-B53F-3A41FB88D119}" dt="2021-03-22T10:56:47.088" v="210" actId="1035"/>
        <pc:sldMkLst>
          <pc:docMk/>
          <pc:sldMk cId="2490286859" sldId="636"/>
        </pc:sldMkLst>
        <pc:spChg chg="mod">
          <ac:chgData name="Giulia Bassi" userId="fde867b6-b5c6-453d-8cc9-1c3edf9f91fe" providerId="ADAL" clId="{A34D4827-43EA-45D0-B53F-3A41FB88D119}" dt="2021-03-22T10:56:47.088" v="210" actId="1035"/>
          <ac:spMkLst>
            <pc:docMk/>
            <pc:sldMk cId="2490286859" sldId="636"/>
            <ac:spMk id="7" creationId="{0B773838-ED87-4D80-A782-A9C8DFDAACE8}"/>
          </ac:spMkLst>
        </pc:spChg>
      </pc:sldChg>
      <pc:sldChg chg="modSp mod">
        <pc:chgData name="Giulia Bassi" userId="fde867b6-b5c6-453d-8cc9-1c3edf9f91fe" providerId="ADAL" clId="{A34D4827-43EA-45D0-B53F-3A41FB88D119}" dt="2021-03-22T10:41:47.624" v="38" actId="14826"/>
        <pc:sldMkLst>
          <pc:docMk/>
          <pc:sldMk cId="3786978305" sldId="638"/>
        </pc:sldMkLst>
        <pc:spChg chg="mod">
          <ac:chgData name="Giulia Bassi" userId="fde867b6-b5c6-453d-8cc9-1c3edf9f91fe" providerId="ADAL" clId="{A34D4827-43EA-45D0-B53F-3A41FB88D119}" dt="2021-03-22T10:36:28.592" v="1" actId="255"/>
          <ac:spMkLst>
            <pc:docMk/>
            <pc:sldMk cId="3786978305" sldId="638"/>
            <ac:spMk id="4" creationId="{ABCE29D3-841E-43FD-A0DA-A73D39D6D1CE}"/>
          </ac:spMkLst>
        </pc:spChg>
        <pc:picChg chg="mod">
          <ac:chgData name="Giulia Bassi" userId="fde867b6-b5c6-453d-8cc9-1c3edf9f91fe" providerId="ADAL" clId="{A34D4827-43EA-45D0-B53F-3A41FB88D119}" dt="2021-03-22T10:41:47.624" v="38" actId="14826"/>
          <ac:picMkLst>
            <pc:docMk/>
            <pc:sldMk cId="3786978305" sldId="638"/>
            <ac:picMk id="6" creationId="{A92EEF14-14B6-4B2B-8EF8-B3F65C4855A1}"/>
          </ac:picMkLst>
        </pc:picChg>
      </pc:sldChg>
      <pc:sldChg chg="modSp mod">
        <pc:chgData name="Giulia Bassi" userId="fde867b6-b5c6-453d-8cc9-1c3edf9f91fe" providerId="ADAL" clId="{A34D4827-43EA-45D0-B53F-3A41FB88D119}" dt="2021-03-22T10:36:14.075" v="0" actId="207"/>
        <pc:sldMkLst>
          <pc:docMk/>
          <pc:sldMk cId="3673487617" sldId="641"/>
        </pc:sldMkLst>
        <pc:spChg chg="mod">
          <ac:chgData name="Giulia Bassi" userId="fde867b6-b5c6-453d-8cc9-1c3edf9f91fe" providerId="ADAL" clId="{A34D4827-43EA-45D0-B53F-3A41FB88D119}" dt="2021-03-22T10:36:14.075" v="0" actId="207"/>
          <ac:spMkLst>
            <pc:docMk/>
            <pc:sldMk cId="3673487617" sldId="641"/>
            <ac:spMk id="2" creationId="{5861CCFD-0793-4A74-8833-D7C670FADADE}"/>
          </ac:spMkLst>
        </pc:spChg>
      </pc:sldChg>
      <pc:sldChg chg="modSp add mod">
        <pc:chgData name="Giulia Bassi" userId="fde867b6-b5c6-453d-8cc9-1c3edf9f91fe" providerId="ADAL" clId="{A34D4827-43EA-45D0-B53F-3A41FB88D119}" dt="2021-03-22T10:44:20.832" v="47" actId="20577"/>
        <pc:sldMkLst>
          <pc:docMk/>
          <pc:sldMk cId="3086149588" sldId="644"/>
        </pc:sldMkLst>
        <pc:spChg chg="mod">
          <ac:chgData name="Giulia Bassi" userId="fde867b6-b5c6-453d-8cc9-1c3edf9f91fe" providerId="ADAL" clId="{A34D4827-43EA-45D0-B53F-3A41FB88D119}" dt="2021-03-22T10:44:20.832" v="47" actId="20577"/>
          <ac:spMkLst>
            <pc:docMk/>
            <pc:sldMk cId="3086149588" sldId="644"/>
            <ac:spMk id="29" creationId="{6ECC94B6-E072-4E05-A77D-85CAEDC1AF12}"/>
          </ac:spMkLst>
        </pc:spChg>
        <pc:picChg chg="mod">
          <ac:chgData name="Giulia Bassi" userId="fde867b6-b5c6-453d-8cc9-1c3edf9f91fe" providerId="ADAL" clId="{A34D4827-43EA-45D0-B53F-3A41FB88D119}" dt="2021-03-22T10:43:34.338" v="42" actId="207"/>
          <ac:picMkLst>
            <pc:docMk/>
            <pc:sldMk cId="3086149588" sldId="644"/>
            <ac:picMk id="38" creationId="{AD618175-D9BD-45CC-B9D0-8C9CDC42E473}"/>
          </ac:picMkLst>
        </pc:picChg>
        <pc:picChg chg="mod">
          <ac:chgData name="Giulia Bassi" userId="fde867b6-b5c6-453d-8cc9-1c3edf9f91fe" providerId="ADAL" clId="{A34D4827-43EA-45D0-B53F-3A41FB88D119}" dt="2021-03-22T10:43:30.155" v="40" actId="207"/>
          <ac:picMkLst>
            <pc:docMk/>
            <pc:sldMk cId="3086149588" sldId="644"/>
            <ac:picMk id="39" creationId="{FD197C45-4653-429D-B8A6-E5B44C137649}"/>
          </ac:picMkLst>
        </pc:picChg>
        <pc:picChg chg="mod">
          <ac:chgData name="Giulia Bassi" userId="fde867b6-b5c6-453d-8cc9-1c3edf9f91fe" providerId="ADAL" clId="{A34D4827-43EA-45D0-B53F-3A41FB88D119}" dt="2021-03-22T10:43:32.405" v="41" actId="207"/>
          <ac:picMkLst>
            <pc:docMk/>
            <pc:sldMk cId="3086149588" sldId="644"/>
            <ac:picMk id="40" creationId="{80046725-ACB5-4358-89A6-62DE59577886}"/>
          </ac:picMkLst>
        </pc:picChg>
      </pc:sldChg>
      <pc:sldChg chg="addSp delSp modSp mod">
        <pc:chgData name="Giulia Bassi" userId="fde867b6-b5c6-453d-8cc9-1c3edf9f91fe" providerId="ADAL" clId="{A34D4827-43EA-45D0-B53F-3A41FB88D119}" dt="2021-03-22T10:41:10.963" v="32" actId="20577"/>
        <pc:sldMkLst>
          <pc:docMk/>
          <pc:sldMk cId="803144603" sldId="647"/>
        </pc:sldMkLst>
        <pc:spChg chg="del mod">
          <ac:chgData name="Giulia Bassi" userId="fde867b6-b5c6-453d-8cc9-1c3edf9f91fe" providerId="ADAL" clId="{A34D4827-43EA-45D0-B53F-3A41FB88D119}" dt="2021-03-22T10:36:56.993" v="3" actId="478"/>
          <ac:spMkLst>
            <pc:docMk/>
            <pc:sldMk cId="803144603" sldId="647"/>
            <ac:spMk id="5" creationId="{310F7CAC-566E-40A7-92F5-52AB8EB8EBB0}"/>
          </ac:spMkLst>
        </pc:spChg>
        <pc:spChg chg="add del mod">
          <ac:chgData name="Giulia Bassi" userId="fde867b6-b5c6-453d-8cc9-1c3edf9f91fe" providerId="ADAL" clId="{A34D4827-43EA-45D0-B53F-3A41FB88D119}" dt="2021-03-22T10:40:22.393" v="25" actId="478"/>
          <ac:spMkLst>
            <pc:docMk/>
            <pc:sldMk cId="803144603" sldId="647"/>
            <ac:spMk id="6" creationId="{7212A805-AD9B-4B8E-8A34-F9586E35D0E3}"/>
          </ac:spMkLst>
        </pc:spChg>
        <pc:spChg chg="add mod">
          <ac:chgData name="Giulia Bassi" userId="fde867b6-b5c6-453d-8cc9-1c3edf9f91fe" providerId="ADAL" clId="{A34D4827-43EA-45D0-B53F-3A41FB88D119}" dt="2021-03-22T10:41:10.963" v="32" actId="20577"/>
          <ac:spMkLst>
            <pc:docMk/>
            <pc:sldMk cId="803144603" sldId="647"/>
            <ac:spMk id="7" creationId="{DEA48C0E-6E1B-4BA0-A8F8-4CA986C54B98}"/>
          </ac:spMkLst>
        </pc:spChg>
        <pc:picChg chg="mod">
          <ac:chgData name="Giulia Bassi" userId="fde867b6-b5c6-453d-8cc9-1c3edf9f91fe" providerId="ADAL" clId="{A34D4827-43EA-45D0-B53F-3A41FB88D119}" dt="2021-03-22T10:40:08.670" v="23" actId="1076"/>
          <ac:picMkLst>
            <pc:docMk/>
            <pc:sldMk cId="803144603" sldId="647"/>
            <ac:picMk id="8" creationId="{BCADE7B1-D023-48A4-BB0E-6C750CD4393D}"/>
          </ac:picMkLst>
        </pc:picChg>
      </pc:sldChg>
      <pc:sldChg chg="modSp add mod">
        <pc:chgData name="Giulia Bassi" userId="fde867b6-b5c6-453d-8cc9-1c3edf9f91fe" providerId="ADAL" clId="{A34D4827-43EA-45D0-B53F-3A41FB88D119}" dt="2021-03-22T10:44:25.171" v="48" actId="20577"/>
        <pc:sldMkLst>
          <pc:docMk/>
          <pc:sldMk cId="4038301952" sldId="650"/>
        </pc:sldMkLst>
        <pc:spChg chg="mod">
          <ac:chgData name="Giulia Bassi" userId="fde867b6-b5c6-453d-8cc9-1c3edf9f91fe" providerId="ADAL" clId="{A34D4827-43EA-45D0-B53F-3A41FB88D119}" dt="2021-03-22T10:44:25.171" v="48" actId="20577"/>
          <ac:spMkLst>
            <pc:docMk/>
            <pc:sldMk cId="4038301952" sldId="650"/>
            <ac:spMk id="29" creationId="{6ECC94B6-E072-4E05-A77D-85CAEDC1AF12}"/>
          </ac:spMkLst>
        </pc:spChg>
        <pc:picChg chg="mod">
          <ac:chgData name="Giulia Bassi" userId="fde867b6-b5c6-453d-8cc9-1c3edf9f91fe" providerId="ADAL" clId="{A34D4827-43EA-45D0-B53F-3A41FB88D119}" dt="2021-03-22T10:43:54.582" v="46" actId="207"/>
          <ac:picMkLst>
            <pc:docMk/>
            <pc:sldMk cId="4038301952" sldId="650"/>
            <ac:picMk id="38" creationId="{AD618175-D9BD-45CC-B9D0-8C9CDC42E473}"/>
          </ac:picMkLst>
        </pc:picChg>
        <pc:picChg chg="mod">
          <ac:chgData name="Giulia Bassi" userId="fde867b6-b5c6-453d-8cc9-1c3edf9f91fe" providerId="ADAL" clId="{A34D4827-43EA-45D0-B53F-3A41FB88D119}" dt="2021-03-22T10:43:49.773" v="44" actId="207"/>
          <ac:picMkLst>
            <pc:docMk/>
            <pc:sldMk cId="4038301952" sldId="650"/>
            <ac:picMk id="39" creationId="{FD197C45-4653-429D-B8A6-E5B44C137649}"/>
          </ac:picMkLst>
        </pc:picChg>
        <pc:picChg chg="mod">
          <ac:chgData name="Giulia Bassi" userId="fde867b6-b5c6-453d-8cc9-1c3edf9f91fe" providerId="ADAL" clId="{A34D4827-43EA-45D0-B53F-3A41FB88D119}" dt="2021-03-22T10:43:52.842" v="45" actId="207"/>
          <ac:picMkLst>
            <pc:docMk/>
            <pc:sldMk cId="4038301952" sldId="650"/>
            <ac:picMk id="40" creationId="{80046725-ACB5-4358-89A6-62DE59577886}"/>
          </ac:picMkLst>
        </pc:picChg>
      </pc:sldChg>
      <pc:sldChg chg="addSp delSp modSp add mod ord">
        <pc:chgData name="Giulia Bassi" userId="fde867b6-b5c6-453d-8cc9-1c3edf9f91fe" providerId="ADAL" clId="{A34D4827-43EA-45D0-B53F-3A41FB88D119}" dt="2021-03-22T10:46:10.477" v="84" actId="1076"/>
        <pc:sldMkLst>
          <pc:docMk/>
          <pc:sldMk cId="1031430080" sldId="651"/>
        </pc:sldMkLst>
        <pc:spChg chg="del">
          <ac:chgData name="Giulia Bassi" userId="fde867b6-b5c6-453d-8cc9-1c3edf9f91fe" providerId="ADAL" clId="{A34D4827-43EA-45D0-B53F-3A41FB88D119}" dt="2021-03-22T10:46:06.239" v="82" actId="478"/>
          <ac:spMkLst>
            <pc:docMk/>
            <pc:sldMk cId="1031430080" sldId="651"/>
            <ac:spMk id="2" creationId="{9387962D-9114-4279-A180-BF8CF5FE99C5}"/>
          </ac:spMkLst>
        </pc:spChg>
        <pc:spChg chg="add mod">
          <ac:chgData name="Giulia Bassi" userId="fde867b6-b5c6-453d-8cc9-1c3edf9f91fe" providerId="ADAL" clId="{A34D4827-43EA-45D0-B53F-3A41FB88D119}" dt="2021-03-22T10:46:10.477" v="84" actId="1076"/>
          <ac:spMkLst>
            <pc:docMk/>
            <pc:sldMk cId="1031430080" sldId="651"/>
            <ac:spMk id="5" creationId="{8B186CEA-35BA-48F3-899D-79EA668A800F}"/>
          </ac:spMkLst>
        </pc:spChg>
        <pc:spChg chg="mod">
          <ac:chgData name="Giulia Bassi" userId="fde867b6-b5c6-453d-8cc9-1c3edf9f91fe" providerId="ADAL" clId="{A34D4827-43EA-45D0-B53F-3A41FB88D119}" dt="2021-03-22T10:45:41.509" v="79" actId="207"/>
          <ac:spMkLst>
            <pc:docMk/>
            <pc:sldMk cId="1031430080" sldId="651"/>
            <ac:spMk id="29" creationId="{6ECC94B6-E072-4E05-A77D-85CAEDC1AF12}"/>
          </ac:spMkLst>
        </pc:spChg>
      </pc:sldChg>
      <pc:sldChg chg="modSp new mod">
        <pc:chgData name="Giulia Bassi" userId="fde867b6-b5c6-453d-8cc9-1c3edf9f91fe" providerId="ADAL" clId="{A34D4827-43EA-45D0-B53F-3A41FB88D119}" dt="2021-03-22T10:47:05.871" v="106" actId="20577"/>
        <pc:sldMkLst>
          <pc:docMk/>
          <pc:sldMk cId="85166551" sldId="652"/>
        </pc:sldMkLst>
        <pc:spChg chg="mod">
          <ac:chgData name="Giulia Bassi" userId="fde867b6-b5c6-453d-8cc9-1c3edf9f91fe" providerId="ADAL" clId="{A34D4827-43EA-45D0-B53F-3A41FB88D119}" dt="2021-03-22T10:47:05.871" v="106" actId="20577"/>
          <ac:spMkLst>
            <pc:docMk/>
            <pc:sldMk cId="85166551" sldId="652"/>
            <ac:spMk id="2" creationId="{3A18DC8B-1DF8-4917-9506-5A93D5CF58A6}"/>
          </ac:spMkLst>
        </pc:spChg>
      </pc:sldChg>
      <pc:sldChg chg="addSp delSp modSp new mod setBg">
        <pc:chgData name="Giulia Bassi" userId="fde867b6-b5c6-453d-8cc9-1c3edf9f91fe" providerId="ADAL" clId="{A34D4827-43EA-45D0-B53F-3A41FB88D119}" dt="2021-03-22T10:54:50.864" v="208" actId="478"/>
        <pc:sldMkLst>
          <pc:docMk/>
          <pc:sldMk cId="1413218426" sldId="653"/>
        </pc:sldMkLst>
        <pc:spChg chg="del">
          <ac:chgData name="Giulia Bassi" userId="fde867b6-b5c6-453d-8cc9-1c3edf9f91fe" providerId="ADAL" clId="{A34D4827-43EA-45D0-B53F-3A41FB88D119}" dt="2021-03-22T10:50:57.845" v="125" actId="478"/>
          <ac:spMkLst>
            <pc:docMk/>
            <pc:sldMk cId="1413218426" sldId="653"/>
            <ac:spMk id="2" creationId="{23028D45-192E-4363-8E5C-946567BB01A3}"/>
          </ac:spMkLst>
        </pc:spChg>
        <pc:spChg chg="del mod">
          <ac:chgData name="Giulia Bassi" userId="fde867b6-b5c6-453d-8cc9-1c3edf9f91fe" providerId="ADAL" clId="{A34D4827-43EA-45D0-B53F-3A41FB88D119}" dt="2021-03-22T10:50:59.311" v="127" actId="478"/>
          <ac:spMkLst>
            <pc:docMk/>
            <pc:sldMk cId="1413218426" sldId="653"/>
            <ac:spMk id="3" creationId="{86E5FDD4-2EB4-4414-B535-5CC499B136E2}"/>
          </ac:spMkLst>
        </pc:spChg>
        <pc:spChg chg="add mod ord">
          <ac:chgData name="Giulia Bassi" userId="fde867b6-b5c6-453d-8cc9-1c3edf9f91fe" providerId="ADAL" clId="{A34D4827-43EA-45D0-B53F-3A41FB88D119}" dt="2021-03-22T10:54:21.620" v="177" actId="171"/>
          <ac:spMkLst>
            <pc:docMk/>
            <pc:sldMk cId="1413218426" sldId="653"/>
            <ac:spMk id="6" creationId="{8B3B3756-451B-4496-A049-509B93D1709C}"/>
          </ac:spMkLst>
        </pc:spChg>
        <pc:spChg chg="add del mod ord">
          <ac:chgData name="Giulia Bassi" userId="fde867b6-b5c6-453d-8cc9-1c3edf9f91fe" providerId="ADAL" clId="{A34D4827-43EA-45D0-B53F-3A41FB88D119}" dt="2021-03-22T10:54:50.864" v="208" actId="478"/>
          <ac:spMkLst>
            <pc:docMk/>
            <pc:sldMk cId="1413218426" sldId="653"/>
            <ac:spMk id="7" creationId="{B8F10401-7447-429A-A620-369714982CA3}"/>
          </ac:spMkLst>
        </pc:spChg>
        <pc:picChg chg="add mod">
          <ac:chgData name="Giulia Bassi" userId="fde867b6-b5c6-453d-8cc9-1c3edf9f91fe" providerId="ADAL" clId="{A34D4827-43EA-45D0-B53F-3A41FB88D119}" dt="2021-03-22T10:52:59.784" v="167" actId="1076"/>
          <ac:picMkLst>
            <pc:docMk/>
            <pc:sldMk cId="1413218426" sldId="653"/>
            <ac:picMk id="5" creationId="{7FF107F1-1445-4C28-9CC7-9D46DEAA20EB}"/>
          </ac:picMkLst>
        </pc:picChg>
      </pc:sldChg>
      <pc:sldChg chg="addSp delSp modSp add del mod">
        <pc:chgData name="Giulia Bassi" userId="fde867b6-b5c6-453d-8cc9-1c3edf9f91fe" providerId="ADAL" clId="{A34D4827-43EA-45D0-B53F-3A41FB88D119}" dt="2021-03-22T10:49:46.874" v="122" actId="2696"/>
        <pc:sldMkLst>
          <pc:docMk/>
          <pc:sldMk cId="2642716196" sldId="653"/>
        </pc:sldMkLst>
        <pc:spChg chg="del">
          <ac:chgData name="Giulia Bassi" userId="fde867b6-b5c6-453d-8cc9-1c3edf9f91fe" providerId="ADAL" clId="{A34D4827-43EA-45D0-B53F-3A41FB88D119}" dt="2021-03-22T10:48:18.656" v="109" actId="478"/>
          <ac:spMkLst>
            <pc:docMk/>
            <pc:sldMk cId="2642716196" sldId="653"/>
            <ac:spMk id="2" creationId="{088FAA56-23E9-47A0-8B71-9B0FA28B9DC1}"/>
          </ac:spMkLst>
        </pc:spChg>
        <pc:spChg chg="del">
          <ac:chgData name="Giulia Bassi" userId="fde867b6-b5c6-453d-8cc9-1c3edf9f91fe" providerId="ADAL" clId="{A34D4827-43EA-45D0-B53F-3A41FB88D119}" dt="2021-03-22T10:48:19.657" v="110" actId="478"/>
          <ac:spMkLst>
            <pc:docMk/>
            <pc:sldMk cId="2642716196" sldId="653"/>
            <ac:spMk id="3" creationId="{4DE90790-12D2-4B3F-937E-BB0B4D8B9052}"/>
          </ac:spMkLst>
        </pc:spChg>
        <pc:spChg chg="add mod">
          <ac:chgData name="Giulia Bassi" userId="fde867b6-b5c6-453d-8cc9-1c3edf9f91fe" providerId="ADAL" clId="{A34D4827-43EA-45D0-B53F-3A41FB88D119}" dt="2021-03-22T10:49:29.090" v="120" actId="14100"/>
          <ac:spMkLst>
            <pc:docMk/>
            <pc:sldMk cId="2642716196" sldId="653"/>
            <ac:spMk id="4" creationId="{C27D7756-0199-49F2-83F6-9DDD986CE495}"/>
          </ac:spMkLst>
        </pc:spChg>
        <pc:spChg chg="add mod">
          <ac:chgData name="Giulia Bassi" userId="fde867b6-b5c6-453d-8cc9-1c3edf9f91fe" providerId="ADAL" clId="{A34D4827-43EA-45D0-B53F-3A41FB88D119}" dt="2021-03-22T10:49:38.195" v="121"/>
          <ac:spMkLst>
            <pc:docMk/>
            <pc:sldMk cId="2642716196" sldId="653"/>
            <ac:spMk id="5" creationId="{0FD350CA-D6A8-4855-9248-2F6CEAE53D47}"/>
          </ac:spMkLst>
        </pc:spChg>
      </pc:sldChg>
      <pc:sldChg chg="add del">
        <pc:chgData name="Giulia Bassi" userId="fde867b6-b5c6-453d-8cc9-1c3edf9f91fe" providerId="ADAL" clId="{A34D4827-43EA-45D0-B53F-3A41FB88D119}" dt="2021-03-22T10:58:06.633" v="212" actId="47"/>
        <pc:sldMkLst>
          <pc:docMk/>
          <pc:sldMk cId="1399860621" sldId="654"/>
        </pc:sldMkLst>
      </pc:sldChg>
      <pc:sldMasterChg chg="delSldLayout">
        <pc:chgData name="Giulia Bassi" userId="fde867b6-b5c6-453d-8cc9-1c3edf9f91fe" providerId="ADAL" clId="{A34D4827-43EA-45D0-B53F-3A41FB88D119}" dt="2021-03-22T10:50:43.667" v="123" actId="47"/>
        <pc:sldMasterMkLst>
          <pc:docMk/>
          <pc:sldMasterMk cId="3393186690" sldId="2147483648"/>
        </pc:sldMasterMkLst>
        <pc:sldLayoutChg chg="del">
          <pc:chgData name="Giulia Bassi" userId="fde867b6-b5c6-453d-8cc9-1c3edf9f91fe" providerId="ADAL" clId="{A34D4827-43EA-45D0-B53F-3A41FB88D119}" dt="2021-03-22T10:50:43.667" v="123" actId="47"/>
          <pc:sldLayoutMkLst>
            <pc:docMk/>
            <pc:sldMasterMk cId="3393186690" sldId="2147483648"/>
            <pc:sldLayoutMk cId="3370111575" sldId="2147483660"/>
          </pc:sldLayoutMkLst>
        </pc:sldLayoutChg>
      </pc:sldMasterChg>
    </pc:docChg>
  </pc:docChgLst>
  <pc:docChgLst>
    <pc:chgData name="Giulia Ponte" userId="641cb8e0-ea5a-432e-a146-4731649866c7" providerId="ADAL" clId="{E415C94E-4290-470A-ABFD-5864065D77EF}"/>
    <pc:docChg chg="undo redo custSel addSld delSld modSld addMainMaster delMainMaster modMainMaster addSection modSection">
      <pc:chgData name="Giulia Ponte" userId="641cb8e0-ea5a-432e-a146-4731649866c7" providerId="ADAL" clId="{E415C94E-4290-470A-ABFD-5864065D77EF}" dt="2022-08-26T13:10:44.183" v="2560" actId="1076"/>
      <pc:docMkLst>
        <pc:docMk/>
      </pc:docMkLst>
      <pc:sldChg chg="addSp delSp modSp mod modClrScheme chgLayout">
        <pc:chgData name="Giulia Ponte" userId="641cb8e0-ea5a-432e-a146-4731649866c7" providerId="ADAL" clId="{E415C94E-4290-470A-ABFD-5864065D77EF}" dt="2022-08-26T11:38:11.085" v="1669" actId="1076"/>
        <pc:sldMkLst>
          <pc:docMk/>
          <pc:sldMk cId="1690921560" sldId="256"/>
        </pc:sldMkLst>
        <pc:spChg chg="add mod">
          <ac:chgData name="Giulia Ponte" userId="641cb8e0-ea5a-432e-a146-4731649866c7" providerId="ADAL" clId="{E415C94E-4290-470A-ABFD-5864065D77EF}" dt="2022-08-26T11:38:08.933" v="1668" actId="1076"/>
          <ac:spMkLst>
            <pc:docMk/>
            <pc:sldMk cId="1690921560" sldId="256"/>
            <ac:spMk id="2" creationId="{01CEA791-9F36-CE5A-4B6D-55595310A84D}"/>
          </ac:spMkLst>
        </pc:spChg>
        <pc:spChg chg="del mod">
          <ac:chgData name="Giulia Ponte" userId="641cb8e0-ea5a-432e-a146-4731649866c7" providerId="ADAL" clId="{E415C94E-4290-470A-ABFD-5864065D77EF}" dt="2022-08-26T08:54:26.831" v="320" actId="700"/>
          <ac:spMkLst>
            <pc:docMk/>
            <pc:sldMk cId="1690921560" sldId="256"/>
            <ac:spMk id="2" creationId="{088FAA56-23E9-47A0-8B71-9B0FA28B9DC1}"/>
          </ac:spMkLst>
        </pc:spChg>
        <pc:spChg chg="add mod">
          <ac:chgData name="Giulia Ponte" userId="641cb8e0-ea5a-432e-a146-4731649866c7" providerId="ADAL" clId="{E415C94E-4290-470A-ABFD-5864065D77EF}" dt="2022-08-26T11:38:11.085" v="1669" actId="1076"/>
          <ac:spMkLst>
            <pc:docMk/>
            <pc:sldMk cId="1690921560" sldId="256"/>
            <ac:spMk id="3" creationId="{1A06436C-9A57-A301-EAA7-0A830E64D87D}"/>
          </ac:spMkLst>
        </pc:spChg>
        <pc:spChg chg="del mod">
          <ac:chgData name="Giulia Ponte" userId="641cb8e0-ea5a-432e-a146-4731649866c7" providerId="ADAL" clId="{E415C94E-4290-470A-ABFD-5864065D77EF}" dt="2022-08-26T08:54:26.831" v="320" actId="700"/>
          <ac:spMkLst>
            <pc:docMk/>
            <pc:sldMk cId="1690921560" sldId="256"/>
            <ac:spMk id="3" creationId="{4DE90790-12D2-4B3F-937E-BB0B4D8B9052}"/>
          </ac:spMkLst>
        </pc:spChg>
        <pc:picChg chg="add del mod">
          <ac:chgData name="Giulia Ponte" userId="641cb8e0-ea5a-432e-a146-4731649866c7" providerId="ADAL" clId="{E415C94E-4290-470A-ABFD-5864065D77EF}" dt="2022-08-26T10:45:50.777" v="1047" actId="21"/>
          <ac:picMkLst>
            <pc:docMk/>
            <pc:sldMk cId="1690921560" sldId="256"/>
            <ac:picMk id="4" creationId="{24E06C59-B871-FD36-D59A-E0FF0A1C27AE}"/>
          </ac:picMkLst>
        </pc:picChg>
      </pc:sldChg>
      <pc:sldChg chg="addSp delSp modSp mod">
        <pc:chgData name="Giulia Ponte" userId="641cb8e0-ea5a-432e-a146-4731649866c7" providerId="ADAL" clId="{E415C94E-4290-470A-ABFD-5864065D77EF}" dt="2022-08-26T12:41:57.374" v="2162" actId="2711"/>
        <pc:sldMkLst>
          <pc:docMk/>
          <pc:sldMk cId="3930393713" sldId="294"/>
        </pc:sldMkLst>
        <pc:spChg chg="add del mod">
          <ac:chgData name="Giulia Ponte" userId="641cb8e0-ea5a-432e-a146-4731649866c7" providerId="ADAL" clId="{E415C94E-4290-470A-ABFD-5864065D77EF}" dt="2022-08-26T11:11:06.861" v="1446" actId="478"/>
          <ac:spMkLst>
            <pc:docMk/>
            <pc:sldMk cId="3930393713" sldId="294"/>
            <ac:spMk id="3" creationId="{DF811D09-D592-3E86-C09B-8378DCC32A00}"/>
          </ac:spMkLst>
        </pc:spChg>
        <pc:spChg chg="mod topLvl">
          <ac:chgData name="Giulia Ponte" userId="641cb8e0-ea5a-432e-a146-4731649866c7" providerId="ADAL" clId="{E415C94E-4290-470A-ABFD-5864065D77EF}" dt="2022-08-26T11:49:26.200" v="1832" actId="1076"/>
          <ac:spMkLst>
            <pc:docMk/>
            <pc:sldMk cId="3930393713" sldId="294"/>
            <ac:spMk id="6" creationId="{C9145BD1-DDC7-B283-6F03-99679555222C}"/>
          </ac:spMkLst>
        </pc:spChg>
        <pc:spChg chg="mod">
          <ac:chgData name="Giulia Ponte" userId="641cb8e0-ea5a-432e-a146-4731649866c7" providerId="ADAL" clId="{E415C94E-4290-470A-ABFD-5864065D77EF}" dt="2022-08-26T12:41:19.681" v="2155" actId="2711"/>
          <ac:spMkLst>
            <pc:docMk/>
            <pc:sldMk cId="3930393713" sldId="294"/>
            <ac:spMk id="8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1:48:50.030" v="1819" actId="403"/>
          <ac:spMkLst>
            <pc:docMk/>
            <pc:sldMk cId="3930393713" sldId="294"/>
            <ac:spMk id="9" creationId="{00000000-0000-0000-0000-000000000000}"/>
          </ac:spMkLst>
        </pc:spChg>
        <pc:spChg chg="mod topLvl">
          <ac:chgData name="Giulia Ponte" userId="641cb8e0-ea5a-432e-a146-4731649866c7" providerId="ADAL" clId="{E415C94E-4290-470A-ABFD-5864065D77EF}" dt="2022-08-26T11:04:36.815" v="1381" actId="1076"/>
          <ac:spMkLst>
            <pc:docMk/>
            <pc:sldMk cId="3930393713" sldId="294"/>
            <ac:spMk id="11" creationId="{00000000-0000-0000-0000-000000000000}"/>
          </ac:spMkLst>
        </pc:spChg>
        <pc:spChg chg="del mod topLvl">
          <ac:chgData name="Giulia Ponte" userId="641cb8e0-ea5a-432e-a146-4731649866c7" providerId="ADAL" clId="{E415C94E-4290-470A-ABFD-5864065D77EF}" dt="2022-08-26T11:00:37.309" v="1276" actId="478"/>
          <ac:spMkLst>
            <pc:docMk/>
            <pc:sldMk cId="3930393713" sldId="294"/>
            <ac:spMk id="12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08:28:51.430" v="117" actId="20577"/>
          <ac:spMkLst>
            <pc:docMk/>
            <pc:sldMk cId="3930393713" sldId="294"/>
            <ac:spMk id="14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08:26:55.616" v="85" actId="404"/>
          <ac:spMkLst>
            <pc:docMk/>
            <pc:sldMk cId="3930393713" sldId="294"/>
            <ac:spMk id="15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2:41:46.355" v="2160" actId="2711"/>
          <ac:spMkLst>
            <pc:docMk/>
            <pc:sldMk cId="3930393713" sldId="294"/>
            <ac:spMk id="16" creationId="{64CA1AEF-2529-59CB-D40D-5E1DF6E71AA2}"/>
          </ac:spMkLst>
        </pc:spChg>
        <pc:spChg chg="mod">
          <ac:chgData name="Giulia Ponte" userId="641cb8e0-ea5a-432e-a146-4731649866c7" providerId="ADAL" clId="{E415C94E-4290-470A-ABFD-5864065D77EF}" dt="2022-08-26T08:26:45.162" v="83" actId="2711"/>
          <ac:spMkLst>
            <pc:docMk/>
            <pc:sldMk cId="3930393713" sldId="294"/>
            <ac:spMk id="17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1:48:53.053" v="1820" actId="403"/>
          <ac:spMkLst>
            <pc:docMk/>
            <pc:sldMk cId="3930393713" sldId="294"/>
            <ac:spMk id="17" creationId="{79F5E9E9-F794-9638-C417-C887734EBFBB}"/>
          </ac:spMkLst>
        </pc:spChg>
        <pc:spChg chg="mod">
          <ac:chgData name="Giulia Ponte" userId="641cb8e0-ea5a-432e-a146-4731649866c7" providerId="ADAL" clId="{E415C94E-4290-470A-ABFD-5864065D77EF}" dt="2022-08-26T08:27:05.684" v="88" actId="404"/>
          <ac:spMkLst>
            <pc:docMk/>
            <pc:sldMk cId="3930393713" sldId="294"/>
            <ac:spMk id="18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08:28:54.248" v="118" actId="20577"/>
          <ac:spMkLst>
            <pc:docMk/>
            <pc:sldMk cId="3930393713" sldId="294"/>
            <ac:spMk id="20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08:26:53.230" v="84" actId="404"/>
          <ac:spMkLst>
            <pc:docMk/>
            <pc:sldMk cId="3930393713" sldId="294"/>
            <ac:spMk id="21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2:41:57.374" v="2162" actId="2711"/>
          <ac:spMkLst>
            <pc:docMk/>
            <pc:sldMk cId="3930393713" sldId="294"/>
            <ac:spMk id="22" creationId="{CAEEA012-C993-E5EC-A391-9D911AFA88F8}"/>
          </ac:spMkLst>
        </pc:spChg>
        <pc:spChg chg="mod">
          <ac:chgData name="Giulia Ponte" userId="641cb8e0-ea5a-432e-a146-4731649866c7" providerId="ADAL" clId="{E415C94E-4290-470A-ABFD-5864065D77EF}" dt="2022-08-26T08:26:45.162" v="83" actId="2711"/>
          <ac:spMkLst>
            <pc:docMk/>
            <pc:sldMk cId="3930393713" sldId="294"/>
            <ac:spMk id="23" creationId="{00000000-0000-0000-0000-000000000000}"/>
          </ac:spMkLst>
        </pc:spChg>
        <pc:spChg chg="mod">
          <ac:chgData name="Giulia Ponte" userId="641cb8e0-ea5a-432e-a146-4731649866c7" providerId="ADAL" clId="{E415C94E-4290-470A-ABFD-5864065D77EF}" dt="2022-08-26T11:48:55.146" v="1821" actId="403"/>
          <ac:spMkLst>
            <pc:docMk/>
            <pc:sldMk cId="3930393713" sldId="294"/>
            <ac:spMk id="23" creationId="{BDE94EB3-D5FF-E5DF-E3D1-E1DABB308EE1}"/>
          </ac:spMkLst>
        </pc:spChg>
        <pc:spChg chg="mod">
          <ac:chgData name="Giulia Ponte" userId="641cb8e0-ea5a-432e-a146-4731649866c7" providerId="ADAL" clId="{E415C94E-4290-470A-ABFD-5864065D77EF}" dt="2022-08-26T08:27:07.885" v="89" actId="404"/>
          <ac:spMkLst>
            <pc:docMk/>
            <pc:sldMk cId="3930393713" sldId="294"/>
            <ac:spMk id="24" creationId="{00000000-0000-0000-0000-000000000000}"/>
          </ac:spMkLst>
        </pc:spChg>
        <pc:spChg chg="add mod">
          <ac:chgData name="Giulia Ponte" userId="641cb8e0-ea5a-432e-a146-4731649866c7" providerId="ADAL" clId="{E415C94E-4290-470A-ABFD-5864065D77EF}" dt="2022-08-26T11:48:22.823" v="1814" actId="403"/>
          <ac:spMkLst>
            <pc:docMk/>
            <pc:sldMk cId="3930393713" sldId="294"/>
            <ac:spMk id="24" creationId="{D34EA754-EF5D-2AA0-2715-3556A4A61C4B}"/>
          </ac:spMkLst>
        </pc:spChg>
        <pc:spChg chg="del mod topLvl">
          <ac:chgData name="Giulia Ponte" userId="641cb8e0-ea5a-432e-a146-4731649866c7" providerId="ADAL" clId="{E415C94E-4290-470A-ABFD-5864065D77EF}" dt="2022-08-26T11:00:57.448" v="1282" actId="478"/>
          <ac:spMkLst>
            <pc:docMk/>
            <pc:sldMk cId="3930393713" sldId="294"/>
            <ac:spMk id="25" creationId="{015CBF68-4176-57B2-89B6-FC5C82FD1847}"/>
          </ac:spMkLst>
        </pc:spChg>
        <pc:spChg chg="del">
          <ac:chgData name="Giulia Ponte" userId="641cb8e0-ea5a-432e-a146-4731649866c7" providerId="ADAL" clId="{E415C94E-4290-470A-ABFD-5864065D77EF}" dt="2022-08-26T08:26:31.611" v="81" actId="478"/>
          <ac:spMkLst>
            <pc:docMk/>
            <pc:sldMk cId="3930393713" sldId="294"/>
            <ac:spMk id="27" creationId="{25FBE461-3785-4C65-9433-8EB2700E36C9}"/>
          </ac:spMkLst>
        </pc:spChg>
        <pc:spChg chg="add del mod">
          <ac:chgData name="Giulia Ponte" userId="641cb8e0-ea5a-432e-a146-4731649866c7" providerId="ADAL" clId="{E415C94E-4290-470A-ABFD-5864065D77EF}" dt="2022-08-26T11:10:24.211" v="1438" actId="478"/>
          <ac:spMkLst>
            <pc:docMk/>
            <pc:sldMk cId="3930393713" sldId="294"/>
            <ac:spMk id="27" creationId="{B1590B48-B44D-25FB-8862-F9A23E6DC571}"/>
          </ac:spMkLst>
        </pc:spChg>
        <pc:spChg chg="mod topLvl">
          <ac:chgData name="Giulia Ponte" userId="641cb8e0-ea5a-432e-a146-4731649866c7" providerId="ADAL" clId="{E415C94E-4290-470A-ABFD-5864065D77EF}" dt="2022-08-26T11:49:08.450" v="1827" actId="1076"/>
          <ac:spMkLst>
            <pc:docMk/>
            <pc:sldMk cId="3930393713" sldId="294"/>
            <ac:spMk id="28" creationId="{B54E9A0B-47D0-D2D6-E054-DE456EECBB4F}"/>
          </ac:spMkLst>
        </pc:spChg>
        <pc:spChg chg="del mod topLvl">
          <ac:chgData name="Giulia Ponte" userId="641cb8e0-ea5a-432e-a146-4731649866c7" providerId="ADAL" clId="{E415C94E-4290-470A-ABFD-5864065D77EF}" dt="2022-08-26T11:01:04.141" v="1287" actId="478"/>
          <ac:spMkLst>
            <pc:docMk/>
            <pc:sldMk cId="3930393713" sldId="294"/>
            <ac:spMk id="29" creationId="{93672F75-2167-089B-B289-3B0692B7E07C}"/>
          </ac:spMkLst>
        </pc:spChg>
        <pc:grpChg chg="add del mod">
          <ac:chgData name="Giulia Ponte" userId="641cb8e0-ea5a-432e-a146-4731649866c7" providerId="ADAL" clId="{E415C94E-4290-470A-ABFD-5864065D77EF}" dt="2022-08-26T11:00:37.309" v="1276" actId="478"/>
          <ac:grpSpMkLst>
            <pc:docMk/>
            <pc:sldMk cId="3930393713" sldId="294"/>
            <ac:grpSpMk id="4" creationId="{56FF641D-C6A7-7DC6-7ABB-1D0519D91EC8}"/>
          </ac:grpSpMkLst>
        </pc:grpChg>
        <pc:grpChg chg="add del mod">
          <ac:chgData name="Giulia Ponte" userId="641cb8e0-ea5a-432e-a146-4731649866c7" providerId="ADAL" clId="{E415C94E-4290-470A-ABFD-5864065D77EF}" dt="2022-08-26T11:00:57.448" v="1282" actId="478"/>
          <ac:grpSpMkLst>
            <pc:docMk/>
            <pc:sldMk cId="3930393713" sldId="294"/>
            <ac:grpSpMk id="5" creationId="{CD0B80E6-295B-DD10-BD56-5D8E899C348D}"/>
          </ac:grpSpMkLst>
        </pc:grpChg>
        <pc:grpChg chg="mod">
          <ac:chgData name="Giulia Ponte" userId="641cb8e0-ea5a-432e-a146-4731649866c7" providerId="ADAL" clId="{E415C94E-4290-470A-ABFD-5864065D77EF}" dt="2022-08-26T11:04:36.815" v="1381" actId="1076"/>
          <ac:grpSpMkLst>
            <pc:docMk/>
            <pc:sldMk cId="3930393713" sldId="294"/>
            <ac:grpSpMk id="7" creationId="{00000000-0000-0000-0000-000000000000}"/>
          </ac:grpSpMkLst>
        </pc:grpChg>
        <pc:grpChg chg="del mod">
          <ac:chgData name="Giulia Ponte" userId="641cb8e0-ea5a-432e-a146-4731649866c7" providerId="ADAL" clId="{E415C94E-4290-470A-ABFD-5864065D77EF}" dt="2022-08-26T08:27:28.384" v="95" actId="165"/>
          <ac:grpSpMkLst>
            <pc:docMk/>
            <pc:sldMk cId="3930393713" sldId="294"/>
            <ac:grpSpMk id="10" creationId="{00000000-0000-0000-0000-000000000000}"/>
          </ac:grpSpMkLst>
        </pc:grpChg>
        <pc:grpChg chg="add mod">
          <ac:chgData name="Giulia Ponte" userId="641cb8e0-ea5a-432e-a146-4731649866c7" providerId="ADAL" clId="{E415C94E-4290-470A-ABFD-5864065D77EF}" dt="2022-08-26T11:49:21.902" v="1831" actId="1076"/>
          <ac:grpSpMkLst>
            <pc:docMk/>
            <pc:sldMk cId="3930393713" sldId="294"/>
            <ac:grpSpMk id="10" creationId="{48779E60-50D5-3F9A-B96A-32484BEE44BD}"/>
          </ac:grpSpMkLst>
        </pc:grpChg>
        <pc:grpChg chg="del mod">
          <ac:chgData name="Giulia Ponte" userId="641cb8e0-ea5a-432e-a146-4731649866c7" providerId="ADAL" clId="{E415C94E-4290-470A-ABFD-5864065D77EF}" dt="2022-08-26T11:02:54.223" v="1324" actId="478"/>
          <ac:grpSpMkLst>
            <pc:docMk/>
            <pc:sldMk cId="3930393713" sldId="294"/>
            <ac:grpSpMk id="13" creationId="{00000000-0000-0000-0000-000000000000}"/>
          </ac:grpSpMkLst>
        </pc:grpChg>
        <pc:grpChg chg="del">
          <ac:chgData name="Giulia Ponte" userId="641cb8e0-ea5a-432e-a146-4731649866c7" providerId="ADAL" clId="{E415C94E-4290-470A-ABFD-5864065D77EF}" dt="2022-08-26T08:27:11.465" v="90" actId="478"/>
          <ac:grpSpMkLst>
            <pc:docMk/>
            <pc:sldMk cId="3930393713" sldId="294"/>
            <ac:grpSpMk id="16" creationId="{00000000-0000-0000-0000-000000000000}"/>
          </ac:grpSpMkLst>
        </pc:grpChg>
        <pc:grpChg chg="add mod">
          <ac:chgData name="Giulia Ponte" userId="641cb8e0-ea5a-432e-a146-4731649866c7" providerId="ADAL" clId="{E415C94E-4290-470A-ABFD-5864065D77EF}" dt="2022-08-26T11:49:08.450" v="1827" actId="1076"/>
          <ac:grpSpMkLst>
            <pc:docMk/>
            <pc:sldMk cId="3930393713" sldId="294"/>
            <ac:grpSpMk id="18" creationId="{3C2B1881-A5A0-6C42-E8FF-C356B3C91175}"/>
          </ac:grpSpMkLst>
        </pc:grpChg>
        <pc:grpChg chg="del mod">
          <ac:chgData name="Giulia Ponte" userId="641cb8e0-ea5a-432e-a146-4731649866c7" providerId="ADAL" clId="{E415C94E-4290-470A-ABFD-5864065D77EF}" dt="2022-08-26T11:02:54.223" v="1324" actId="478"/>
          <ac:grpSpMkLst>
            <pc:docMk/>
            <pc:sldMk cId="3930393713" sldId="294"/>
            <ac:grpSpMk id="19" creationId="{00000000-0000-0000-0000-000000000000}"/>
          </ac:grpSpMkLst>
        </pc:grpChg>
        <pc:grpChg chg="del">
          <ac:chgData name="Giulia Ponte" userId="641cb8e0-ea5a-432e-a146-4731649866c7" providerId="ADAL" clId="{E415C94E-4290-470A-ABFD-5864065D77EF}" dt="2022-08-26T08:27:11.465" v="90" actId="478"/>
          <ac:grpSpMkLst>
            <pc:docMk/>
            <pc:sldMk cId="3930393713" sldId="294"/>
            <ac:grpSpMk id="22" creationId="{00000000-0000-0000-0000-000000000000}"/>
          </ac:grpSpMkLst>
        </pc:grpChg>
        <pc:grpChg chg="add del mod">
          <ac:chgData name="Giulia Ponte" userId="641cb8e0-ea5a-432e-a146-4731649866c7" providerId="ADAL" clId="{E415C94E-4290-470A-ABFD-5864065D77EF}" dt="2022-08-26T11:01:04.141" v="1287" actId="478"/>
          <ac:grpSpMkLst>
            <pc:docMk/>
            <pc:sldMk cId="3930393713" sldId="294"/>
            <ac:grpSpMk id="26" creationId="{9502EF76-F1F8-F004-6677-BC35AF863676}"/>
          </ac:grpSpMkLst>
        </pc:grpChg>
      </pc:sldChg>
      <pc:sldChg chg="addSp delSp modSp del mod">
        <pc:chgData name="Giulia Ponte" userId="641cb8e0-ea5a-432e-a146-4731649866c7" providerId="ADAL" clId="{E415C94E-4290-470A-ABFD-5864065D77EF}" dt="2022-08-26T12:27:36.735" v="1962" actId="47"/>
        <pc:sldMkLst>
          <pc:docMk/>
          <pc:sldMk cId="3786978305" sldId="638"/>
        </pc:sldMkLst>
        <pc:spChg chg="add del mod">
          <ac:chgData name="Giulia Ponte" userId="641cb8e0-ea5a-432e-a146-4731649866c7" providerId="ADAL" clId="{E415C94E-4290-470A-ABFD-5864065D77EF}" dt="2022-08-26T08:24:24.319" v="33" actId="478"/>
          <ac:spMkLst>
            <pc:docMk/>
            <pc:sldMk cId="3786978305" sldId="638"/>
            <ac:spMk id="2" creationId="{2C0D3AFA-0012-BB14-E2C7-022D8643583B}"/>
          </ac:spMkLst>
        </pc:spChg>
        <pc:spChg chg="add mod">
          <ac:chgData name="Giulia Ponte" userId="641cb8e0-ea5a-432e-a146-4731649866c7" providerId="ADAL" clId="{E415C94E-4290-470A-ABFD-5864065D77EF}" dt="2022-08-26T12:27:09.692" v="1961" actId="20577"/>
          <ac:spMkLst>
            <pc:docMk/>
            <pc:sldMk cId="3786978305" sldId="638"/>
            <ac:spMk id="2" creationId="{6DA9AB0B-BFAF-5EE4-4952-06213715ECD2}"/>
          </ac:spMkLst>
        </pc:spChg>
        <pc:spChg chg="add mod">
          <ac:chgData name="Giulia Ponte" userId="641cb8e0-ea5a-432e-a146-4731649866c7" providerId="ADAL" clId="{E415C94E-4290-470A-ABFD-5864065D77EF}" dt="2022-08-26T12:27:03.489" v="1960" actId="20577"/>
          <ac:spMkLst>
            <pc:docMk/>
            <pc:sldMk cId="3786978305" sldId="638"/>
            <ac:spMk id="3" creationId="{7F2C8ABA-972A-690F-DE54-19C7EE37F6C9}"/>
          </ac:spMkLst>
        </pc:spChg>
        <pc:spChg chg="del mod">
          <ac:chgData name="Giulia Ponte" userId="641cb8e0-ea5a-432e-a146-4731649866c7" providerId="ADAL" clId="{E415C94E-4290-470A-ABFD-5864065D77EF}" dt="2022-08-26T12:26:53.011" v="1957" actId="478"/>
          <ac:spMkLst>
            <pc:docMk/>
            <pc:sldMk cId="3786978305" sldId="638"/>
            <ac:spMk id="4" creationId="{ABCE29D3-841E-43FD-A0DA-A73D39D6D1CE}"/>
          </ac:spMkLst>
        </pc:spChg>
        <pc:spChg chg="del">
          <ac:chgData name="Giulia Ponte" userId="641cb8e0-ea5a-432e-a146-4731649866c7" providerId="ADAL" clId="{E415C94E-4290-470A-ABFD-5864065D77EF}" dt="2022-08-26T09:07:12.752" v="530" actId="478"/>
          <ac:spMkLst>
            <pc:docMk/>
            <pc:sldMk cId="3786978305" sldId="638"/>
            <ac:spMk id="5" creationId="{F930E97C-8773-46D4-9DC1-5F97BC360B85}"/>
          </ac:spMkLst>
        </pc:spChg>
        <pc:spChg chg="mod">
          <ac:chgData name="Giulia Ponte" userId="641cb8e0-ea5a-432e-a146-4731649866c7" providerId="ADAL" clId="{E415C94E-4290-470A-ABFD-5864065D77EF}" dt="2022-08-26T09:08:28.563" v="549" actId="1076"/>
          <ac:spMkLst>
            <pc:docMk/>
            <pc:sldMk cId="3786978305" sldId="638"/>
            <ac:spMk id="9" creationId="{AD1049E0-3E0B-479C-B0D8-582669234FBA}"/>
          </ac:spMkLst>
        </pc:spChg>
        <pc:spChg chg="del mod">
          <ac:chgData name="Giulia Ponte" userId="641cb8e0-ea5a-432e-a146-4731649866c7" providerId="ADAL" clId="{E415C94E-4290-470A-ABFD-5864065D77EF}" dt="2022-08-26T12:26:53.011" v="1957" actId="478"/>
          <ac:spMkLst>
            <pc:docMk/>
            <pc:sldMk cId="3786978305" sldId="638"/>
            <ac:spMk id="13" creationId="{F34C9E05-539F-4CEE-ABDF-5991418AC94E}"/>
          </ac:spMkLst>
        </pc:spChg>
        <pc:picChg chg="add del mod">
          <ac:chgData name="Giulia Ponte" userId="641cb8e0-ea5a-432e-a146-4731649866c7" providerId="ADAL" clId="{E415C94E-4290-470A-ABFD-5864065D77EF}" dt="2022-08-26T09:08:13.470" v="544" actId="478"/>
          <ac:picMkLst>
            <pc:docMk/>
            <pc:sldMk cId="3786978305" sldId="638"/>
            <ac:picMk id="3" creationId="{F8EC3811-7AD6-4B72-C422-D23CD25C9DAC}"/>
          </ac:picMkLst>
        </pc:picChg>
        <pc:picChg chg="add del mod">
          <ac:chgData name="Giulia Ponte" userId="641cb8e0-ea5a-432e-a146-4731649866c7" providerId="ADAL" clId="{E415C94E-4290-470A-ABFD-5864065D77EF}" dt="2022-08-26T09:08:04.858" v="541"/>
          <ac:picMkLst>
            <pc:docMk/>
            <pc:sldMk cId="3786978305" sldId="638"/>
            <ac:picMk id="6" creationId="{4425B4DF-7F3A-3F55-5B45-887A62DE704D}"/>
          </ac:picMkLst>
        </pc:picChg>
        <pc:picChg chg="mod modCrop">
          <ac:chgData name="Giulia Ponte" userId="641cb8e0-ea5a-432e-a146-4731649866c7" providerId="ADAL" clId="{E415C94E-4290-470A-ABFD-5864065D77EF}" dt="2022-08-26T09:08:23.679" v="548" actId="14100"/>
          <ac:picMkLst>
            <pc:docMk/>
            <pc:sldMk cId="3786978305" sldId="638"/>
            <ac:picMk id="7" creationId="{8E1F3009-31F3-4BC3-ADB8-9C714D1690A7}"/>
          </ac:picMkLst>
        </pc:picChg>
        <pc:picChg chg="add del mod">
          <ac:chgData name="Giulia Ponte" userId="641cb8e0-ea5a-432e-a146-4731649866c7" providerId="ADAL" clId="{E415C94E-4290-470A-ABFD-5864065D77EF}" dt="2022-08-26T09:08:55.215" v="553" actId="21"/>
          <ac:picMkLst>
            <pc:docMk/>
            <pc:sldMk cId="3786978305" sldId="638"/>
            <ac:picMk id="8" creationId="{923C47B6-5BDD-94D6-9B0A-E53F0BFC3744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2:39:25.327" v="2136" actId="20577"/>
        <pc:sldMkLst>
          <pc:docMk/>
          <pc:sldMk cId="3673487617" sldId="641"/>
        </pc:sldMkLst>
        <pc:spChg chg="mod">
          <ac:chgData name="Giulia Ponte" userId="641cb8e0-ea5a-432e-a146-4731649866c7" providerId="ADAL" clId="{E415C94E-4290-470A-ABFD-5864065D77EF}" dt="2022-08-26T10:33:44.364" v="786" actId="20577"/>
          <ac:spMkLst>
            <pc:docMk/>
            <pc:sldMk cId="3673487617" sldId="641"/>
            <ac:spMk id="2" creationId="{5861CCFD-0793-4A74-8833-D7C670FADADE}"/>
          </ac:spMkLst>
        </pc:spChg>
        <pc:spChg chg="del">
          <ac:chgData name="Giulia Ponte" userId="641cb8e0-ea5a-432e-a146-4731649866c7" providerId="ADAL" clId="{E415C94E-4290-470A-ABFD-5864065D77EF}" dt="2022-08-26T11:33:38.262" v="1657" actId="478"/>
          <ac:spMkLst>
            <pc:docMk/>
            <pc:sldMk cId="3673487617" sldId="641"/>
            <ac:spMk id="3" creationId="{CC852E02-9E7B-420F-9BCD-2EBE8F1321E0}"/>
          </ac:spMkLst>
        </pc:spChg>
        <pc:spChg chg="del">
          <ac:chgData name="Giulia Ponte" userId="641cb8e0-ea5a-432e-a146-4731649866c7" providerId="ADAL" clId="{E415C94E-4290-470A-ABFD-5864065D77EF}" dt="2022-08-26T08:24:36.602" v="34" actId="478"/>
          <ac:spMkLst>
            <pc:docMk/>
            <pc:sldMk cId="3673487617" sldId="641"/>
            <ac:spMk id="4" creationId="{ABCE29D3-841E-43FD-A0DA-A73D39D6D1CE}"/>
          </ac:spMkLst>
        </pc:spChg>
        <pc:spChg chg="del mod">
          <ac:chgData name="Giulia Ponte" userId="641cb8e0-ea5a-432e-a146-4731649866c7" providerId="ADAL" clId="{E415C94E-4290-470A-ABFD-5864065D77EF}" dt="2022-08-26T11:51:54.042" v="1920" actId="478"/>
          <ac:spMkLst>
            <pc:docMk/>
            <pc:sldMk cId="3673487617" sldId="641"/>
            <ac:spMk id="5" creationId="{310F7CAC-566E-40A7-92F5-52AB8EB8EBB0}"/>
          </ac:spMkLst>
        </pc:spChg>
        <pc:spChg chg="add del mod">
          <ac:chgData name="Giulia Ponte" userId="641cb8e0-ea5a-432e-a146-4731649866c7" providerId="ADAL" clId="{E415C94E-4290-470A-ABFD-5864065D77EF}" dt="2022-08-26T11:51:34.690" v="1877" actId="478"/>
          <ac:spMkLst>
            <pc:docMk/>
            <pc:sldMk cId="3673487617" sldId="641"/>
            <ac:spMk id="6" creationId="{D70B6F1D-DB33-12A3-8602-6F6D81578256}"/>
          </ac:spMkLst>
        </pc:spChg>
        <pc:spChg chg="add del mod">
          <ac:chgData name="Giulia Ponte" userId="641cb8e0-ea5a-432e-a146-4731649866c7" providerId="ADAL" clId="{E415C94E-4290-470A-ABFD-5864065D77EF}" dt="2022-08-26T08:24:39.216" v="35" actId="478"/>
          <ac:spMkLst>
            <pc:docMk/>
            <pc:sldMk cId="3673487617" sldId="641"/>
            <ac:spMk id="7" creationId="{0B1743D5-DC82-FE4B-CE6D-A2290F9E1119}"/>
          </ac:spMkLst>
        </pc:spChg>
        <pc:spChg chg="add mod">
          <ac:chgData name="Giulia Ponte" userId="641cb8e0-ea5a-432e-a146-4731649866c7" providerId="ADAL" clId="{E415C94E-4290-470A-ABFD-5864065D77EF}" dt="2022-08-26T11:51:50.108" v="1919" actId="27636"/>
          <ac:spMkLst>
            <pc:docMk/>
            <pc:sldMk cId="3673487617" sldId="641"/>
            <ac:spMk id="7" creationId="{6ED43B56-8219-AF0A-B36F-98F56AAF35CA}"/>
          </ac:spMkLst>
        </pc:spChg>
        <pc:spChg chg="add del mod">
          <ac:chgData name="Giulia Ponte" userId="641cb8e0-ea5a-432e-a146-4731649866c7" providerId="ADAL" clId="{E415C94E-4290-470A-ABFD-5864065D77EF}" dt="2022-08-26T11:51:32.792" v="1876" actId="478"/>
          <ac:spMkLst>
            <pc:docMk/>
            <pc:sldMk cId="3673487617" sldId="641"/>
            <ac:spMk id="8" creationId="{7EC5A010-F9F1-5042-32C9-84003D273444}"/>
          </ac:spMkLst>
        </pc:spChg>
        <pc:spChg chg="add mod">
          <ac:chgData name="Giulia Ponte" userId="641cb8e0-ea5a-432e-a146-4731649866c7" providerId="ADAL" clId="{E415C94E-4290-470A-ABFD-5864065D77EF}" dt="2022-08-26T12:39:25.327" v="2136" actId="20577"/>
          <ac:spMkLst>
            <pc:docMk/>
            <pc:sldMk cId="3673487617" sldId="641"/>
            <ac:spMk id="10" creationId="{4CA3F264-E29E-5E38-4794-CF67FB11CC5A}"/>
          </ac:spMkLst>
        </pc:spChg>
        <pc:spChg chg="add mod">
          <ac:chgData name="Giulia Ponte" userId="641cb8e0-ea5a-432e-a146-4731649866c7" providerId="ADAL" clId="{E415C94E-4290-470A-ABFD-5864065D77EF}" dt="2022-08-26T12:30:52.367" v="2016" actId="1076"/>
          <ac:spMkLst>
            <pc:docMk/>
            <pc:sldMk cId="3673487617" sldId="641"/>
            <ac:spMk id="13" creationId="{5803ED5D-F164-A913-A581-EFBD05BF72FE}"/>
          </ac:spMkLst>
        </pc:spChg>
        <pc:picChg chg="add del mod modCrop">
          <ac:chgData name="Giulia Ponte" userId="641cb8e0-ea5a-432e-a146-4731649866c7" providerId="ADAL" clId="{E415C94E-4290-470A-ABFD-5864065D77EF}" dt="2022-08-26T11:52:05.116" v="1923" actId="21"/>
          <ac:picMkLst>
            <pc:docMk/>
            <pc:sldMk cId="3673487617" sldId="641"/>
            <ac:picMk id="9" creationId="{CBDD1D4D-D0C9-218E-3210-F013AC30D70D}"/>
          </ac:picMkLst>
        </pc:picChg>
        <pc:picChg chg="add mod modCrop">
          <ac:chgData name="Giulia Ponte" userId="641cb8e0-ea5a-432e-a146-4731649866c7" providerId="ADAL" clId="{E415C94E-4290-470A-ABFD-5864065D77EF}" dt="2022-08-26T12:30:24.029" v="1988" actId="732"/>
          <ac:picMkLst>
            <pc:docMk/>
            <pc:sldMk cId="3673487617" sldId="641"/>
            <ac:picMk id="12" creationId="{1D92C523-91F9-AF48-34B5-6B124A451F32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2:39:46.800" v="2144" actId="20577"/>
        <pc:sldMkLst>
          <pc:docMk/>
          <pc:sldMk cId="803144603" sldId="647"/>
        </pc:sldMkLst>
        <pc:spChg chg="add del mod">
          <ac:chgData name="Giulia Ponte" userId="641cb8e0-ea5a-432e-a146-4731649866c7" providerId="ADAL" clId="{E415C94E-4290-470A-ABFD-5864065D77EF}" dt="2022-08-26T11:50:38.207" v="1850" actId="478"/>
          <ac:spMkLst>
            <pc:docMk/>
            <pc:sldMk cId="803144603" sldId="647"/>
            <ac:spMk id="3" creationId="{2B127839-05FA-9026-1981-44C65456ECC7}"/>
          </ac:spMkLst>
        </pc:spChg>
        <pc:spChg chg="del mod">
          <ac:chgData name="Giulia Ponte" userId="641cb8e0-ea5a-432e-a146-4731649866c7" providerId="ADAL" clId="{E415C94E-4290-470A-ABFD-5864065D77EF}" dt="2022-08-26T11:50:36.149" v="1849" actId="478"/>
          <ac:spMkLst>
            <pc:docMk/>
            <pc:sldMk cId="803144603" sldId="647"/>
            <ac:spMk id="4" creationId="{ABCE29D3-841E-43FD-A0DA-A73D39D6D1CE}"/>
          </ac:spMkLst>
        </pc:spChg>
        <pc:spChg chg="add mod">
          <ac:chgData name="Giulia Ponte" userId="641cb8e0-ea5a-432e-a146-4731649866c7" providerId="ADAL" clId="{E415C94E-4290-470A-ABFD-5864065D77EF}" dt="2022-08-26T12:31:33.354" v="2028" actId="1076"/>
          <ac:spMkLst>
            <pc:docMk/>
            <pc:sldMk cId="803144603" sldId="647"/>
            <ac:spMk id="5" creationId="{FFB1D902-61FD-011F-E2B6-29D0FF36B967}"/>
          </ac:spMkLst>
        </pc:spChg>
        <pc:spChg chg="add del mod">
          <ac:chgData name="Giulia Ponte" userId="641cb8e0-ea5a-432e-a146-4731649866c7" providerId="ADAL" clId="{E415C94E-4290-470A-ABFD-5864065D77EF}" dt="2022-08-26T11:51:12.930" v="1869"/>
          <ac:spMkLst>
            <pc:docMk/>
            <pc:sldMk cId="803144603" sldId="647"/>
            <ac:spMk id="6" creationId="{D5F3110A-E55E-7EB7-C1D2-7EE6FB246959}"/>
          </ac:spMkLst>
        </pc:spChg>
        <pc:spChg chg="mod">
          <ac:chgData name="Giulia Ponte" userId="641cb8e0-ea5a-432e-a146-4731649866c7" providerId="ADAL" clId="{E415C94E-4290-470A-ABFD-5864065D77EF}" dt="2022-08-26T12:39:46.800" v="2144" actId="20577"/>
          <ac:spMkLst>
            <pc:docMk/>
            <pc:sldMk cId="803144603" sldId="647"/>
            <ac:spMk id="7" creationId="{DEA48C0E-6E1B-4BA0-A8F8-4CA986C54B98}"/>
          </ac:spMkLst>
        </pc:spChg>
        <pc:picChg chg="mod">
          <ac:chgData name="Giulia Ponte" userId="641cb8e0-ea5a-432e-a146-4731649866c7" providerId="ADAL" clId="{E415C94E-4290-470A-ABFD-5864065D77EF}" dt="2022-08-26T12:31:33.599" v="2029" actId="1076"/>
          <ac:picMkLst>
            <pc:docMk/>
            <pc:sldMk cId="803144603" sldId="647"/>
            <ac:picMk id="8" creationId="{BCADE7B1-D023-48A4-BB0E-6C750CD4393D}"/>
          </ac:picMkLst>
        </pc:picChg>
      </pc:sldChg>
      <pc:sldChg chg="addSp delSp modSp del mod">
        <pc:chgData name="Giulia Ponte" userId="641cb8e0-ea5a-432e-a146-4731649866c7" providerId="ADAL" clId="{E415C94E-4290-470A-ABFD-5864065D77EF}" dt="2022-08-26T11:33:15.249" v="1656" actId="47"/>
        <pc:sldMkLst>
          <pc:docMk/>
          <pc:sldMk cId="379387247" sldId="656"/>
        </pc:sldMkLst>
        <pc:spChg chg="add del mod">
          <ac:chgData name="Giulia Ponte" userId="641cb8e0-ea5a-432e-a146-4731649866c7" providerId="ADAL" clId="{E415C94E-4290-470A-ABFD-5864065D77EF}" dt="2022-08-26T08:25:50.259" v="63" actId="478"/>
          <ac:spMkLst>
            <pc:docMk/>
            <pc:sldMk cId="379387247" sldId="656"/>
            <ac:spMk id="3" creationId="{C705E4D1-7789-EB01-15DF-58102926503E}"/>
          </ac:spMkLst>
        </pc:spChg>
        <pc:spChg chg="del">
          <ac:chgData name="Giulia Ponte" userId="641cb8e0-ea5a-432e-a146-4731649866c7" providerId="ADAL" clId="{E415C94E-4290-470A-ABFD-5864065D77EF}" dt="2022-08-26T08:25:42.837" v="61" actId="478"/>
          <ac:spMkLst>
            <pc:docMk/>
            <pc:sldMk cId="379387247" sldId="656"/>
            <ac:spMk id="4" creationId="{ABCE29D3-841E-43FD-A0DA-A73D39D6D1CE}"/>
          </ac:spMkLst>
        </pc:spChg>
        <pc:spChg chg="del">
          <ac:chgData name="Giulia Ponte" userId="641cb8e0-ea5a-432e-a146-4731649866c7" providerId="ADAL" clId="{E415C94E-4290-470A-ABFD-5864065D77EF}" dt="2022-08-26T08:25:42.837" v="61" actId="478"/>
          <ac:spMkLst>
            <pc:docMk/>
            <pc:sldMk cId="379387247" sldId="656"/>
            <ac:spMk id="5" creationId="{F5CE241A-DEB1-46C4-8784-10BC2E68A00C}"/>
          </ac:spMkLst>
        </pc:spChg>
        <pc:spChg chg="add mod">
          <ac:chgData name="Giulia Ponte" userId="641cb8e0-ea5a-432e-a146-4731649866c7" providerId="ADAL" clId="{E415C94E-4290-470A-ABFD-5864065D77EF}" dt="2022-08-26T08:25:43.269" v="62"/>
          <ac:spMkLst>
            <pc:docMk/>
            <pc:sldMk cId="379387247" sldId="656"/>
            <ac:spMk id="6" creationId="{7FCDF8A7-B7D2-73FE-4811-119364D84947}"/>
          </ac:spMkLst>
        </pc:spChg>
        <pc:spChg chg="add mod">
          <ac:chgData name="Giulia Ponte" userId="641cb8e0-ea5a-432e-a146-4731649866c7" providerId="ADAL" clId="{E415C94E-4290-470A-ABFD-5864065D77EF}" dt="2022-08-26T08:25:43.269" v="62"/>
          <ac:spMkLst>
            <pc:docMk/>
            <pc:sldMk cId="379387247" sldId="656"/>
            <ac:spMk id="7" creationId="{C29E4F49-8681-C24E-573F-3222602C04AB}"/>
          </ac:spMkLst>
        </pc:spChg>
      </pc:sldChg>
      <pc:sldChg chg="addSp delSp modSp mod">
        <pc:chgData name="Giulia Ponte" userId="641cb8e0-ea5a-432e-a146-4731649866c7" providerId="ADAL" clId="{E415C94E-4290-470A-ABFD-5864065D77EF}" dt="2022-08-26T12:39:07.377" v="2130" actId="20577"/>
        <pc:sldMkLst>
          <pc:docMk/>
          <pc:sldMk cId="2365130560" sldId="657"/>
        </pc:sldMkLst>
        <pc:spChg chg="add del mod">
          <ac:chgData name="Giulia Ponte" userId="641cb8e0-ea5a-432e-a146-4731649866c7" providerId="ADAL" clId="{E415C94E-4290-470A-ABFD-5864065D77EF}" dt="2022-08-26T11:41:13.557" v="1689" actId="21"/>
          <ac:spMkLst>
            <pc:docMk/>
            <pc:sldMk cId="2365130560" sldId="657"/>
            <ac:spMk id="2" creationId="{230E9AF0-76A2-A1DD-CC99-3880A3AC8424}"/>
          </ac:spMkLst>
        </pc:spChg>
        <pc:spChg chg="del mod">
          <ac:chgData name="Giulia Ponte" userId="641cb8e0-ea5a-432e-a146-4731649866c7" providerId="ADAL" clId="{E415C94E-4290-470A-ABFD-5864065D77EF}" dt="2022-08-26T11:52:16.508" v="1925" actId="478"/>
          <ac:spMkLst>
            <pc:docMk/>
            <pc:sldMk cId="2365130560" sldId="657"/>
            <ac:spMk id="4" creationId="{ABCE29D3-841E-43FD-A0DA-A73D39D6D1CE}"/>
          </ac:spMkLst>
        </pc:spChg>
        <pc:spChg chg="del mod">
          <ac:chgData name="Giulia Ponte" userId="641cb8e0-ea5a-432e-a146-4731649866c7" providerId="ADAL" clId="{E415C94E-4290-470A-ABFD-5864065D77EF}" dt="2022-08-26T11:52:20.494" v="1928" actId="478"/>
          <ac:spMkLst>
            <pc:docMk/>
            <pc:sldMk cId="2365130560" sldId="657"/>
            <ac:spMk id="5" creationId="{310F7CAC-566E-40A7-92F5-52AB8EB8EBB0}"/>
          </ac:spMkLst>
        </pc:spChg>
        <pc:spChg chg="add del mod">
          <ac:chgData name="Giulia Ponte" userId="641cb8e0-ea5a-432e-a146-4731649866c7" providerId="ADAL" clId="{E415C94E-4290-470A-ABFD-5864065D77EF}" dt="2022-08-26T11:52:18.043" v="1926" actId="478"/>
          <ac:spMkLst>
            <pc:docMk/>
            <pc:sldMk cId="2365130560" sldId="657"/>
            <ac:spMk id="7" creationId="{A088A57E-5ACF-49C0-F945-B1C209519541}"/>
          </ac:spMkLst>
        </pc:spChg>
        <pc:spChg chg="add mod">
          <ac:chgData name="Giulia Ponte" userId="641cb8e0-ea5a-432e-a146-4731649866c7" providerId="ADAL" clId="{E415C94E-4290-470A-ABFD-5864065D77EF}" dt="2022-08-26T11:52:30.699" v="1945" actId="20577"/>
          <ac:spMkLst>
            <pc:docMk/>
            <pc:sldMk cId="2365130560" sldId="657"/>
            <ac:spMk id="8" creationId="{C3E1CFAB-0B49-6127-FB84-B32ACA126026}"/>
          </ac:spMkLst>
        </pc:spChg>
        <pc:spChg chg="add mod">
          <ac:chgData name="Giulia Ponte" userId="641cb8e0-ea5a-432e-a146-4731649866c7" providerId="ADAL" clId="{E415C94E-4290-470A-ABFD-5864065D77EF}" dt="2022-08-26T12:39:07.377" v="2130" actId="20577"/>
          <ac:spMkLst>
            <pc:docMk/>
            <pc:sldMk cId="2365130560" sldId="657"/>
            <ac:spMk id="9" creationId="{FCAC1515-77C9-19A3-913F-072E91E2742C}"/>
          </ac:spMkLst>
        </pc:spChg>
        <pc:picChg chg="add del mod modCrop">
          <ac:chgData name="Giulia Ponte" userId="641cb8e0-ea5a-432e-a146-4731649866c7" providerId="ADAL" clId="{E415C94E-4290-470A-ABFD-5864065D77EF}" dt="2022-08-26T09:07:08.899" v="528" actId="478"/>
          <ac:picMkLst>
            <pc:docMk/>
            <pc:sldMk cId="2365130560" sldId="657"/>
            <ac:picMk id="2" creationId="{0B0433A7-C996-6025-AA3B-5CFA73573C04}"/>
          </ac:picMkLst>
        </pc:picChg>
        <pc:picChg chg="add del mod">
          <ac:chgData name="Giulia Ponte" userId="641cb8e0-ea5a-432e-a146-4731649866c7" providerId="ADAL" clId="{E415C94E-4290-470A-ABFD-5864065D77EF}" dt="2022-08-26T11:52:44.264" v="1949" actId="21"/>
          <ac:picMkLst>
            <pc:docMk/>
            <pc:sldMk cId="2365130560" sldId="657"/>
            <ac:picMk id="3" creationId="{16232901-9054-9AD3-E9BE-6EA0DA617A9F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1:47:57.329" v="1803" actId="20577"/>
        <pc:sldMkLst>
          <pc:docMk/>
          <pc:sldMk cId="2692831156" sldId="667"/>
        </pc:sldMkLst>
        <pc:spChg chg="add del mod">
          <ac:chgData name="Giulia Ponte" userId="641cb8e0-ea5a-432e-a146-4731649866c7" providerId="ADAL" clId="{E415C94E-4290-470A-ABFD-5864065D77EF}" dt="2022-08-26T11:47:49.753" v="1795" actId="478"/>
          <ac:spMkLst>
            <pc:docMk/>
            <pc:sldMk cId="2692831156" sldId="667"/>
            <ac:spMk id="2" creationId="{CACDC4FF-235A-0FC0-8616-EE478E54D9D2}"/>
          </ac:spMkLst>
        </pc:spChg>
        <pc:spChg chg="add del mod">
          <ac:chgData name="Giulia Ponte" userId="641cb8e0-ea5a-432e-a146-4731649866c7" providerId="ADAL" clId="{E415C94E-4290-470A-ABFD-5864065D77EF}" dt="2022-08-26T11:47:49.753" v="1795" actId="478"/>
          <ac:spMkLst>
            <pc:docMk/>
            <pc:sldMk cId="2692831156" sldId="667"/>
            <ac:spMk id="3" creationId="{36F62C02-DC61-B0AF-86BA-6960A67E892C}"/>
          </ac:spMkLst>
        </pc:spChg>
        <pc:spChg chg="add del mod">
          <ac:chgData name="Giulia Ponte" userId="641cb8e0-ea5a-432e-a146-4731649866c7" providerId="ADAL" clId="{E415C94E-4290-470A-ABFD-5864065D77EF}" dt="2022-08-26T09:02:17.490" v="428" actId="478"/>
          <ac:spMkLst>
            <pc:docMk/>
            <pc:sldMk cId="2692831156" sldId="667"/>
            <ac:spMk id="3" creationId="{453D7586-2743-C9DD-203C-069A5898A9AC}"/>
          </ac:spMkLst>
        </pc:spChg>
        <pc:spChg chg="add mod">
          <ac:chgData name="Giulia Ponte" userId="641cb8e0-ea5a-432e-a146-4731649866c7" providerId="ADAL" clId="{E415C94E-4290-470A-ABFD-5864065D77EF}" dt="2022-08-26T11:47:52.118" v="1797" actId="113"/>
          <ac:spMkLst>
            <pc:docMk/>
            <pc:sldMk cId="2692831156" sldId="667"/>
            <ac:spMk id="4" creationId="{8BCC313B-572C-672A-978E-FA63853FDAA8}"/>
          </ac:spMkLst>
        </pc:spChg>
        <pc:spChg chg="del mod">
          <ac:chgData name="Giulia Ponte" userId="641cb8e0-ea5a-432e-a146-4731649866c7" providerId="ADAL" clId="{E415C94E-4290-470A-ABFD-5864065D77EF}" dt="2022-08-26T09:00:37.607" v="401" actId="478"/>
          <ac:spMkLst>
            <pc:docMk/>
            <pc:sldMk cId="2692831156" sldId="667"/>
            <ac:spMk id="4" creationId="{8CE03DBB-FD38-419E-8470-9857047D5F2B}"/>
          </ac:spMkLst>
        </pc:spChg>
        <pc:spChg chg="del mod">
          <ac:chgData name="Giulia Ponte" userId="641cb8e0-ea5a-432e-a146-4731649866c7" providerId="ADAL" clId="{E415C94E-4290-470A-ABFD-5864065D77EF}" dt="2022-08-26T11:39:46.415" v="1685" actId="478"/>
          <ac:spMkLst>
            <pc:docMk/>
            <pc:sldMk cId="2692831156" sldId="667"/>
            <ac:spMk id="5" creationId="{6CFA245B-6A9F-4021-900A-D63A9D3086F3}"/>
          </ac:spMkLst>
        </pc:spChg>
        <pc:spChg chg="del">
          <ac:chgData name="Giulia Ponte" userId="641cb8e0-ea5a-432e-a146-4731649866c7" providerId="ADAL" clId="{E415C94E-4290-470A-ABFD-5864065D77EF}" dt="2022-08-26T09:02:17.490" v="428" actId="478"/>
          <ac:spMkLst>
            <pc:docMk/>
            <pc:sldMk cId="2692831156" sldId="667"/>
            <ac:spMk id="6" creationId="{1FDB7780-E82A-43E0-9DFC-6F60C05458AF}"/>
          </ac:spMkLst>
        </pc:spChg>
        <pc:spChg chg="add del mod">
          <ac:chgData name="Giulia Ponte" userId="641cb8e0-ea5a-432e-a146-4731649866c7" providerId="ADAL" clId="{E415C94E-4290-470A-ABFD-5864065D77EF}" dt="2022-08-26T11:39:46.415" v="1685" actId="478"/>
          <ac:spMkLst>
            <pc:docMk/>
            <pc:sldMk cId="2692831156" sldId="667"/>
            <ac:spMk id="6" creationId="{61ED2871-0524-D3FE-984C-B288E91C4100}"/>
          </ac:spMkLst>
        </pc:spChg>
        <pc:spChg chg="add mod">
          <ac:chgData name="Giulia Ponte" userId="641cb8e0-ea5a-432e-a146-4731649866c7" providerId="ADAL" clId="{E415C94E-4290-470A-ABFD-5864065D77EF}" dt="2022-08-26T11:47:57.329" v="1803" actId="20577"/>
          <ac:spMkLst>
            <pc:docMk/>
            <pc:sldMk cId="2692831156" sldId="667"/>
            <ac:spMk id="7" creationId="{7049521A-B9D1-36AC-F241-2537BEBE7EDC}"/>
          </ac:spMkLst>
        </pc:spChg>
        <pc:spChg chg="del mod">
          <ac:chgData name="Giulia Ponte" userId="641cb8e0-ea5a-432e-a146-4731649866c7" providerId="ADAL" clId="{E415C94E-4290-470A-ABFD-5864065D77EF}" dt="2022-08-26T09:00:37.607" v="401" actId="478"/>
          <ac:spMkLst>
            <pc:docMk/>
            <pc:sldMk cId="2692831156" sldId="667"/>
            <ac:spMk id="7" creationId="{A78B3C63-CF57-41AF-8C68-A8B8545D8757}"/>
          </ac:spMkLst>
        </pc:spChg>
        <pc:spChg chg="add del mod">
          <ac:chgData name="Giulia Ponte" userId="641cb8e0-ea5a-432e-a146-4731649866c7" providerId="ADAL" clId="{E415C94E-4290-470A-ABFD-5864065D77EF}" dt="2022-08-26T09:02:17.490" v="428" actId="478"/>
          <ac:spMkLst>
            <pc:docMk/>
            <pc:sldMk cId="2692831156" sldId="667"/>
            <ac:spMk id="8" creationId="{ACCA8BAA-41AD-F28B-6550-4FB203959833}"/>
          </ac:spMkLst>
        </pc:spChg>
        <pc:spChg chg="del">
          <ac:chgData name="Giulia Ponte" userId="641cb8e0-ea5a-432e-a146-4731649866c7" providerId="ADAL" clId="{E415C94E-4290-470A-ABFD-5864065D77EF}" dt="2022-08-26T09:00:37.607" v="401" actId="478"/>
          <ac:spMkLst>
            <pc:docMk/>
            <pc:sldMk cId="2692831156" sldId="667"/>
            <ac:spMk id="9" creationId="{259DC071-21A6-4E28-A6EF-DF45C7A3E583}"/>
          </ac:spMkLst>
        </pc:spChg>
        <pc:spChg chg="add del mod">
          <ac:chgData name="Giulia Ponte" userId="641cb8e0-ea5a-432e-a146-4731649866c7" providerId="ADAL" clId="{E415C94E-4290-470A-ABFD-5864065D77EF}" dt="2022-08-26T09:01:48.083" v="420" actId="478"/>
          <ac:spMkLst>
            <pc:docMk/>
            <pc:sldMk cId="2692831156" sldId="667"/>
            <ac:spMk id="11" creationId="{DA31CCD9-4E20-B088-8778-C075E7D00B3F}"/>
          </ac:spMkLst>
        </pc:spChg>
        <pc:spChg chg="add del mod">
          <ac:chgData name="Giulia Ponte" userId="641cb8e0-ea5a-432e-a146-4731649866c7" providerId="ADAL" clId="{E415C94E-4290-470A-ABFD-5864065D77EF}" dt="2022-08-26T09:02:17.490" v="428" actId="478"/>
          <ac:spMkLst>
            <pc:docMk/>
            <pc:sldMk cId="2692831156" sldId="667"/>
            <ac:spMk id="12" creationId="{9FF151A2-EA08-7B86-848D-1B53CE679DF1}"/>
          </ac:spMkLst>
        </pc:spChg>
        <pc:spChg chg="add del mod">
          <ac:chgData name="Giulia Ponte" userId="641cb8e0-ea5a-432e-a146-4731649866c7" providerId="ADAL" clId="{E415C94E-4290-470A-ABFD-5864065D77EF}" dt="2022-08-26T09:02:21.104" v="430" actId="478"/>
          <ac:spMkLst>
            <pc:docMk/>
            <pc:sldMk cId="2692831156" sldId="667"/>
            <ac:spMk id="14" creationId="{637254FC-D5C0-B896-7A1A-3690AC204D97}"/>
          </ac:spMkLst>
        </pc:spChg>
        <pc:spChg chg="add del mod">
          <ac:chgData name="Giulia Ponte" userId="641cb8e0-ea5a-432e-a146-4731649866c7" providerId="ADAL" clId="{E415C94E-4290-470A-ABFD-5864065D77EF}" dt="2022-08-26T10:57:07.903" v="1168" actId="478"/>
          <ac:spMkLst>
            <pc:docMk/>
            <pc:sldMk cId="2692831156" sldId="667"/>
            <ac:spMk id="15" creationId="{01744565-0102-B4A0-E617-11433C3197C2}"/>
          </ac:spMkLst>
        </pc:spChg>
        <pc:spChg chg="add del mod">
          <ac:chgData name="Giulia Ponte" userId="641cb8e0-ea5a-432e-a146-4731649866c7" providerId="ADAL" clId="{E415C94E-4290-470A-ABFD-5864065D77EF}" dt="2022-08-26T10:58:27.879" v="1236" actId="478"/>
          <ac:spMkLst>
            <pc:docMk/>
            <pc:sldMk cId="2692831156" sldId="667"/>
            <ac:spMk id="17" creationId="{6B3B9F7B-86EA-48A2-565A-3DCF619FFDB4}"/>
          </ac:spMkLst>
        </pc:spChg>
        <pc:spChg chg="add del mod">
          <ac:chgData name="Giulia Ponte" userId="641cb8e0-ea5a-432e-a146-4731649866c7" providerId="ADAL" clId="{E415C94E-4290-470A-ABFD-5864065D77EF}" dt="2022-08-26T09:07:05.924" v="522"/>
          <ac:spMkLst>
            <pc:docMk/>
            <pc:sldMk cId="2692831156" sldId="667"/>
            <ac:spMk id="20" creationId="{8E01C8B8-93AC-BBC4-46F2-4B174D072D30}"/>
          </ac:spMkLst>
        </pc:spChg>
        <pc:picChg chg="add del mod modCrop">
          <ac:chgData name="Giulia Ponte" userId="641cb8e0-ea5a-432e-a146-4731649866c7" providerId="ADAL" clId="{E415C94E-4290-470A-ABFD-5864065D77EF}" dt="2022-08-26T09:05:27.988" v="500" actId="478"/>
          <ac:picMkLst>
            <pc:docMk/>
            <pc:sldMk cId="2692831156" sldId="667"/>
            <ac:picMk id="2" creationId="{066B6512-A9D8-4ACB-E818-219E8238B89B}"/>
          </ac:picMkLst>
        </pc:picChg>
        <pc:picChg chg="add del mod">
          <ac:chgData name="Giulia Ponte" userId="641cb8e0-ea5a-432e-a146-4731649866c7" providerId="ADAL" clId="{E415C94E-4290-470A-ABFD-5864065D77EF}" dt="2022-08-26T10:57:07.903" v="1168" actId="478"/>
          <ac:picMkLst>
            <pc:docMk/>
            <pc:sldMk cId="2692831156" sldId="667"/>
            <ac:picMk id="2" creationId="{1014916D-837D-9B15-8F43-DE03A6AF9809}"/>
          </ac:picMkLst>
        </pc:picChg>
        <pc:picChg chg="add del mod">
          <ac:chgData name="Giulia Ponte" userId="641cb8e0-ea5a-432e-a146-4731649866c7" providerId="ADAL" clId="{E415C94E-4290-470A-ABFD-5864065D77EF}" dt="2022-08-26T10:57:07.903" v="1168" actId="478"/>
          <ac:picMkLst>
            <pc:docMk/>
            <pc:sldMk cId="2692831156" sldId="667"/>
            <ac:picMk id="3" creationId="{DC48D705-A29C-E72F-D9B7-27671AFBDA30}"/>
          </ac:picMkLst>
        </pc:picChg>
        <pc:picChg chg="add del mod">
          <ac:chgData name="Giulia Ponte" userId="641cb8e0-ea5a-432e-a146-4731649866c7" providerId="ADAL" clId="{E415C94E-4290-470A-ABFD-5864065D77EF}" dt="2022-08-26T10:45:42.288" v="1044" actId="21"/>
          <ac:picMkLst>
            <pc:docMk/>
            <pc:sldMk cId="2692831156" sldId="667"/>
            <ac:picMk id="4" creationId="{5BF318DA-8E65-A6B4-8A9E-FD0D4B5069CD}"/>
          </ac:picMkLst>
        </pc:picChg>
        <pc:picChg chg="add del mod modCrop">
          <ac:chgData name="Giulia Ponte" userId="641cb8e0-ea5a-432e-a146-4731649866c7" providerId="ADAL" clId="{E415C94E-4290-470A-ABFD-5864065D77EF}" dt="2022-08-26T09:02:17.490" v="428" actId="478"/>
          <ac:picMkLst>
            <pc:docMk/>
            <pc:sldMk cId="2692831156" sldId="667"/>
            <ac:picMk id="10" creationId="{A3B74F7E-9564-9D20-A1EA-479F734D7C64}"/>
          </ac:picMkLst>
        </pc:picChg>
        <pc:picChg chg="add del mod">
          <ac:chgData name="Giulia Ponte" userId="641cb8e0-ea5a-432e-a146-4731649866c7" providerId="ADAL" clId="{E415C94E-4290-470A-ABFD-5864065D77EF}" dt="2022-08-26T09:04:50.184" v="494" actId="478"/>
          <ac:picMkLst>
            <pc:docMk/>
            <pc:sldMk cId="2692831156" sldId="667"/>
            <ac:picMk id="16" creationId="{A9ADBC98-AC6D-32A6-4839-E5F54A42EBBB}"/>
          </ac:picMkLst>
        </pc:picChg>
        <pc:picChg chg="add del mod">
          <ac:chgData name="Giulia Ponte" userId="641cb8e0-ea5a-432e-a146-4731649866c7" providerId="ADAL" clId="{E415C94E-4290-470A-ABFD-5864065D77EF}" dt="2022-08-26T09:12:13.660" v="621" actId="478"/>
          <ac:picMkLst>
            <pc:docMk/>
            <pc:sldMk cId="2692831156" sldId="667"/>
            <ac:picMk id="18" creationId="{9BAB91D4-BE86-CD91-2859-7304EBFC769A}"/>
          </ac:picMkLst>
        </pc:picChg>
        <pc:picChg chg="add del mod">
          <ac:chgData name="Giulia Ponte" userId="641cb8e0-ea5a-432e-a146-4731649866c7" providerId="ADAL" clId="{E415C94E-4290-470A-ABFD-5864065D77EF}" dt="2022-08-26T10:41:42.763" v="996" actId="478"/>
          <ac:picMkLst>
            <pc:docMk/>
            <pc:sldMk cId="2692831156" sldId="667"/>
            <ac:picMk id="19" creationId="{E6D95B19-5EB5-2CB8-0A2E-51E80DE99808}"/>
          </ac:picMkLst>
        </pc:picChg>
        <pc:picChg chg="add del mod">
          <ac:chgData name="Giulia Ponte" userId="641cb8e0-ea5a-432e-a146-4731649866c7" providerId="ADAL" clId="{E415C94E-4290-470A-ABFD-5864065D77EF}" dt="2022-08-26T10:32:25.786" v="769" actId="478"/>
          <ac:picMkLst>
            <pc:docMk/>
            <pc:sldMk cId="2692831156" sldId="667"/>
            <ac:picMk id="21" creationId="{E120E9C6-84E3-D85C-12A3-41FC085A9F6E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1:48:02.328" v="1811" actId="20577"/>
        <pc:sldMkLst>
          <pc:docMk/>
          <pc:sldMk cId="782405104" sldId="668"/>
        </pc:sldMkLst>
        <pc:spChg chg="add del mod">
          <ac:chgData name="Giulia Ponte" userId="641cb8e0-ea5a-432e-a146-4731649866c7" providerId="ADAL" clId="{E415C94E-4290-470A-ABFD-5864065D77EF}" dt="2022-08-26T10:57:27.228" v="1181" actId="478"/>
          <ac:spMkLst>
            <pc:docMk/>
            <pc:sldMk cId="782405104" sldId="668"/>
            <ac:spMk id="2" creationId="{64CE37C5-4D5E-A387-1B22-6CBB926F0491}"/>
          </ac:spMkLst>
        </pc:spChg>
        <pc:spChg chg="del mod">
          <ac:chgData name="Giulia Ponte" userId="641cb8e0-ea5a-432e-a146-4731649866c7" providerId="ADAL" clId="{E415C94E-4290-470A-ABFD-5864065D77EF}" dt="2022-08-26T08:57:49.560" v="360" actId="478"/>
          <ac:spMkLst>
            <pc:docMk/>
            <pc:sldMk cId="782405104" sldId="668"/>
            <ac:spMk id="4" creationId="{8CE03DBB-FD38-419E-8470-9857047D5F2B}"/>
          </ac:spMkLst>
        </pc:spChg>
        <pc:spChg chg="del mod">
          <ac:chgData name="Giulia Ponte" userId="641cb8e0-ea5a-432e-a146-4731649866c7" providerId="ADAL" clId="{E415C94E-4290-470A-ABFD-5864065D77EF}" dt="2022-08-26T08:58:55.303" v="372" actId="478"/>
          <ac:spMkLst>
            <pc:docMk/>
            <pc:sldMk cId="782405104" sldId="668"/>
            <ac:spMk id="5" creationId="{6CFA245B-6A9F-4021-900A-D63A9D3086F3}"/>
          </ac:spMkLst>
        </pc:spChg>
        <pc:spChg chg="add mod">
          <ac:chgData name="Giulia Ponte" userId="641cb8e0-ea5a-432e-a146-4731649866c7" providerId="ADAL" clId="{E415C94E-4290-470A-ABFD-5864065D77EF}" dt="2022-08-26T11:48:02.328" v="1811" actId="20577"/>
          <ac:spMkLst>
            <pc:docMk/>
            <pc:sldMk cId="782405104" sldId="668"/>
            <ac:spMk id="5" creationId="{D1B4B7B0-CD1B-893D-BE4D-C7BFBCC84500}"/>
          </ac:spMkLst>
        </pc:spChg>
        <pc:spChg chg="del">
          <ac:chgData name="Giulia Ponte" userId="641cb8e0-ea5a-432e-a146-4731649866c7" providerId="ADAL" clId="{E415C94E-4290-470A-ABFD-5864065D77EF}" dt="2022-08-26T08:57:24.456" v="351" actId="478"/>
          <ac:spMkLst>
            <pc:docMk/>
            <pc:sldMk cId="782405104" sldId="668"/>
            <ac:spMk id="6" creationId="{1FDB7780-E82A-43E0-9DFC-6F60C05458AF}"/>
          </ac:spMkLst>
        </pc:spChg>
        <pc:spChg chg="del mod">
          <ac:chgData name="Giulia Ponte" userId="641cb8e0-ea5a-432e-a146-4731649866c7" providerId="ADAL" clId="{E415C94E-4290-470A-ABFD-5864065D77EF}" dt="2022-08-26T08:58:55.303" v="372" actId="478"/>
          <ac:spMkLst>
            <pc:docMk/>
            <pc:sldMk cId="782405104" sldId="668"/>
            <ac:spMk id="7" creationId="{A78B3C63-CF57-41AF-8C68-A8B8545D8757}"/>
          </ac:spMkLst>
        </pc:spChg>
        <pc:spChg chg="del mod">
          <ac:chgData name="Giulia Ponte" userId="641cb8e0-ea5a-432e-a146-4731649866c7" providerId="ADAL" clId="{E415C94E-4290-470A-ABFD-5864065D77EF}" dt="2022-08-26T08:59:26.364" v="384" actId="478"/>
          <ac:spMkLst>
            <pc:docMk/>
            <pc:sldMk cId="782405104" sldId="668"/>
            <ac:spMk id="9" creationId="{259DC071-21A6-4E28-A6EF-DF45C7A3E583}"/>
          </ac:spMkLst>
        </pc:spChg>
        <pc:spChg chg="add del mod">
          <ac:chgData name="Giulia Ponte" userId="641cb8e0-ea5a-432e-a146-4731649866c7" providerId="ADAL" clId="{E415C94E-4290-470A-ABFD-5864065D77EF}" dt="2022-08-26T08:57:27.231" v="352" actId="478"/>
          <ac:spMkLst>
            <pc:docMk/>
            <pc:sldMk cId="782405104" sldId="668"/>
            <ac:spMk id="11" creationId="{F4BCE0BF-CCC6-4332-9886-E2363493F2BE}"/>
          </ac:spMkLst>
        </pc:spChg>
        <pc:spChg chg="add del mod">
          <ac:chgData name="Giulia Ponte" userId="641cb8e0-ea5a-432e-a146-4731649866c7" providerId="ADAL" clId="{E415C94E-4290-470A-ABFD-5864065D77EF}" dt="2022-08-26T09:02:08.271" v="426" actId="478"/>
          <ac:spMkLst>
            <pc:docMk/>
            <pc:sldMk cId="782405104" sldId="668"/>
            <ac:spMk id="12" creationId="{19C8679F-671F-2269-9A1B-F60F90B277C5}"/>
          </ac:spMkLst>
        </pc:spChg>
        <pc:spChg chg="add del mod">
          <ac:chgData name="Giulia Ponte" userId="641cb8e0-ea5a-432e-a146-4731649866c7" providerId="ADAL" clId="{E415C94E-4290-470A-ABFD-5864065D77EF}" dt="2022-08-26T09:02:08.271" v="426" actId="478"/>
          <ac:spMkLst>
            <pc:docMk/>
            <pc:sldMk cId="782405104" sldId="668"/>
            <ac:spMk id="13" creationId="{48ABEBFE-4667-1E3A-AF1D-703602A73DE0}"/>
          </ac:spMkLst>
        </pc:spChg>
        <pc:spChg chg="add del mod">
          <ac:chgData name="Giulia Ponte" userId="641cb8e0-ea5a-432e-a146-4731649866c7" providerId="ADAL" clId="{E415C94E-4290-470A-ABFD-5864065D77EF}" dt="2022-08-26T09:02:08.271" v="426" actId="478"/>
          <ac:spMkLst>
            <pc:docMk/>
            <pc:sldMk cId="782405104" sldId="668"/>
            <ac:spMk id="14" creationId="{36C75731-B2E1-8595-5794-E93AEB6401F0}"/>
          </ac:spMkLst>
        </pc:spChg>
        <pc:spChg chg="add mod">
          <ac:chgData name="Giulia Ponte" userId="641cb8e0-ea5a-432e-a146-4731649866c7" providerId="ADAL" clId="{E415C94E-4290-470A-ABFD-5864065D77EF}" dt="2022-08-26T11:47:45.748" v="1794" actId="1076"/>
          <ac:spMkLst>
            <pc:docMk/>
            <pc:sldMk cId="782405104" sldId="668"/>
            <ac:spMk id="15" creationId="{D38E777B-D108-37D1-8587-AAC51301A26E}"/>
          </ac:spMkLst>
        </pc:spChg>
        <pc:spChg chg="add del mod">
          <ac:chgData name="Giulia Ponte" userId="641cb8e0-ea5a-432e-a146-4731649866c7" providerId="ADAL" clId="{E415C94E-4290-470A-ABFD-5864065D77EF}" dt="2022-08-26T10:48:00.188" v="1061" actId="21"/>
          <ac:spMkLst>
            <pc:docMk/>
            <pc:sldMk cId="782405104" sldId="668"/>
            <ac:spMk id="16" creationId="{D894A141-B819-6E23-A167-82D9C2BEE255}"/>
          </ac:spMkLst>
        </pc:spChg>
        <pc:spChg chg="add del mod">
          <ac:chgData name="Giulia Ponte" userId="641cb8e0-ea5a-432e-a146-4731649866c7" providerId="ADAL" clId="{E415C94E-4290-470A-ABFD-5864065D77EF}" dt="2022-08-26T09:02:48.740" v="439" actId="478"/>
          <ac:spMkLst>
            <pc:docMk/>
            <pc:sldMk cId="782405104" sldId="668"/>
            <ac:spMk id="18" creationId="{1D17DB5E-088B-240F-BFF7-D6081F9D3769}"/>
          </ac:spMkLst>
        </pc:spChg>
        <pc:spChg chg="add del mod">
          <ac:chgData name="Giulia Ponte" userId="641cb8e0-ea5a-432e-a146-4731649866c7" providerId="ADAL" clId="{E415C94E-4290-470A-ABFD-5864065D77EF}" dt="2022-08-26T10:32:41.611" v="777" actId="478"/>
          <ac:spMkLst>
            <pc:docMk/>
            <pc:sldMk cId="782405104" sldId="668"/>
            <ac:spMk id="19" creationId="{521A5F16-0576-B505-4E41-E112009358F8}"/>
          </ac:spMkLst>
        </pc:spChg>
        <pc:picChg chg="add del mod ord modCrop">
          <ac:chgData name="Giulia Ponte" userId="641cb8e0-ea5a-432e-a146-4731649866c7" providerId="ADAL" clId="{E415C94E-4290-470A-ABFD-5864065D77EF}" dt="2022-08-26T09:02:08.271" v="426" actId="478"/>
          <ac:picMkLst>
            <pc:docMk/>
            <pc:sldMk cId="782405104" sldId="668"/>
            <ac:picMk id="2" creationId="{AA68B6D4-BA41-CF28-F466-997CDD76D0B2}"/>
          </ac:picMkLst>
        </pc:picChg>
        <pc:picChg chg="add del mod">
          <ac:chgData name="Giulia Ponte" userId="641cb8e0-ea5a-432e-a146-4731649866c7" providerId="ADAL" clId="{E415C94E-4290-470A-ABFD-5864065D77EF}" dt="2022-08-26T10:47:05.152" v="1057" actId="478"/>
          <ac:picMkLst>
            <pc:docMk/>
            <pc:sldMk cId="782405104" sldId="668"/>
            <ac:picMk id="3" creationId="{3E710607-3DA1-BBA4-5978-A02E03415BD1}"/>
          </ac:picMkLst>
        </pc:picChg>
        <pc:picChg chg="add del mod modCrop">
          <ac:chgData name="Giulia Ponte" userId="641cb8e0-ea5a-432e-a146-4731649866c7" providerId="ADAL" clId="{E415C94E-4290-470A-ABFD-5864065D77EF}" dt="2022-08-26T08:57:10.826" v="348" actId="21"/>
          <ac:picMkLst>
            <pc:docMk/>
            <pc:sldMk cId="782405104" sldId="668"/>
            <ac:picMk id="3" creationId="{96495FA3-9369-99E9-EDED-284CF92DF11E}"/>
          </ac:picMkLst>
        </pc:picChg>
        <pc:picChg chg="add del mod">
          <ac:chgData name="Giulia Ponte" userId="641cb8e0-ea5a-432e-a146-4731649866c7" providerId="ADAL" clId="{E415C94E-4290-470A-ABFD-5864065D77EF}" dt="2022-08-26T10:48:00.188" v="1061" actId="21"/>
          <ac:picMkLst>
            <pc:docMk/>
            <pc:sldMk cId="782405104" sldId="668"/>
            <ac:picMk id="4" creationId="{D049B0DC-902D-7A81-4B40-5DE3E6F2FBAA}"/>
          </ac:picMkLst>
        </pc:picChg>
        <pc:picChg chg="add del mod modCrop">
          <ac:chgData name="Giulia Ponte" userId="641cb8e0-ea5a-432e-a146-4731649866c7" providerId="ADAL" clId="{E415C94E-4290-470A-ABFD-5864065D77EF}" dt="2022-08-26T09:03:11.349" v="443" actId="21"/>
          <ac:picMkLst>
            <pc:docMk/>
            <pc:sldMk cId="782405104" sldId="668"/>
            <ac:picMk id="8" creationId="{479C6824-B6E1-3305-5CA8-2F21F7E37BF1}"/>
          </ac:picMkLst>
        </pc:picChg>
        <pc:picChg chg="add del mod modCrop">
          <ac:chgData name="Giulia Ponte" userId="641cb8e0-ea5a-432e-a146-4731649866c7" providerId="ADAL" clId="{E415C94E-4290-470A-ABFD-5864065D77EF}" dt="2022-08-26T10:48:00.188" v="1061" actId="21"/>
          <ac:picMkLst>
            <pc:docMk/>
            <pc:sldMk cId="782405104" sldId="668"/>
            <ac:picMk id="17" creationId="{9442ECDE-CAF7-D109-FFD1-BE69C85CCA8F}"/>
          </ac:picMkLst>
        </pc:picChg>
        <pc:picChg chg="add del mod">
          <ac:chgData name="Giulia Ponte" userId="641cb8e0-ea5a-432e-a146-4731649866c7" providerId="ADAL" clId="{E415C94E-4290-470A-ABFD-5864065D77EF}" dt="2022-08-26T10:41:35.066" v="993" actId="478"/>
          <ac:picMkLst>
            <pc:docMk/>
            <pc:sldMk cId="782405104" sldId="668"/>
            <ac:picMk id="20" creationId="{E4EF1A3A-C192-0544-3F2E-6547EFFD012A}"/>
          </ac:picMkLst>
        </pc:picChg>
        <pc:picChg chg="add del mod">
          <ac:chgData name="Giulia Ponte" userId="641cb8e0-ea5a-432e-a146-4731649866c7" providerId="ADAL" clId="{E415C94E-4290-470A-ABFD-5864065D77EF}" dt="2022-08-26T09:04:45.317" v="493" actId="478"/>
          <ac:picMkLst>
            <pc:docMk/>
            <pc:sldMk cId="782405104" sldId="668"/>
            <ac:picMk id="21" creationId="{82CBCD64-FA93-A713-3BA7-119CBF376509}"/>
          </ac:picMkLst>
        </pc:picChg>
      </pc:sldChg>
      <pc:sldChg chg="addSp delSp modSp mod modClrScheme chgLayout">
        <pc:chgData name="Giulia Ponte" userId="641cb8e0-ea5a-432e-a146-4731649866c7" providerId="ADAL" clId="{E415C94E-4290-470A-ABFD-5864065D77EF}" dt="2022-08-26T12:40:40.465" v="2153" actId="20577"/>
        <pc:sldMkLst>
          <pc:docMk/>
          <pc:sldMk cId="1342672575" sldId="671"/>
        </pc:sldMkLst>
        <pc:spChg chg="add del mod">
          <ac:chgData name="Giulia Ponte" userId="641cb8e0-ea5a-432e-a146-4731649866c7" providerId="ADAL" clId="{E415C94E-4290-470A-ABFD-5864065D77EF}" dt="2022-08-26T11:51:28.042" v="1875" actId="478"/>
          <ac:spMkLst>
            <pc:docMk/>
            <pc:sldMk cId="1342672575" sldId="671"/>
            <ac:spMk id="2" creationId="{0C649D7F-F4FC-6C1A-17A4-B2A03C79D9AA}"/>
          </ac:spMkLst>
        </pc:spChg>
        <pc:spChg chg="add del mod">
          <ac:chgData name="Giulia Ponte" userId="641cb8e0-ea5a-432e-a146-4731649866c7" providerId="ADAL" clId="{E415C94E-4290-470A-ABFD-5864065D77EF}" dt="2022-08-26T11:12:50.079" v="1504"/>
          <ac:spMkLst>
            <pc:docMk/>
            <pc:sldMk cId="1342672575" sldId="671"/>
            <ac:spMk id="2" creationId="{BC5045A3-7F6B-C881-3B0A-5E26066E1685}"/>
          </ac:spMkLst>
        </pc:spChg>
        <pc:spChg chg="del">
          <ac:chgData name="Giulia Ponte" userId="641cb8e0-ea5a-432e-a146-4731649866c7" providerId="ADAL" clId="{E415C94E-4290-470A-ABFD-5864065D77EF}" dt="2022-08-26T08:26:02.466" v="64" actId="478"/>
          <ac:spMkLst>
            <pc:docMk/>
            <pc:sldMk cId="1342672575" sldId="671"/>
            <ac:spMk id="2" creationId="{D49A7DE5-331F-49F0-B4FB-AB6C112B5C0A}"/>
          </ac:spMkLst>
        </pc:spChg>
        <pc:spChg chg="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3" creationId="{E77FA0AF-329E-43A2-B1E4-7BD5CB35044D}"/>
          </ac:spMkLst>
        </pc:spChg>
        <pc:spChg chg="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4" creationId="{33984E94-0750-4B59-B606-EA986B01CE7C}"/>
          </ac:spMkLst>
        </pc:spChg>
        <pc:spChg chg="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5" creationId="{7BF08E58-BEE7-478F-8FA6-44A5A320DB25}"/>
          </ac:spMkLst>
        </pc:spChg>
        <pc:spChg chg="mod topLvl">
          <ac:chgData name="Giulia Ponte" userId="641cb8e0-ea5a-432e-a146-4731649866c7" providerId="ADAL" clId="{E415C94E-4290-470A-ABFD-5864065D77EF}" dt="2022-08-26T12:40:00.321" v="2146" actId="2711"/>
          <ac:spMkLst>
            <pc:docMk/>
            <pc:sldMk cId="1342672575" sldId="671"/>
            <ac:spMk id="6" creationId="{1D10EF70-6149-4116-BF09-5A12FAB9041E}"/>
          </ac:spMkLst>
        </pc:spChg>
        <pc:spChg chg="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7" creationId="{556A6A08-B5DB-433E-9BC4-410E0D2957C7}"/>
          </ac:spMkLst>
        </pc:spChg>
        <pc:spChg chg="del mod topLvl">
          <ac:chgData name="Giulia Ponte" userId="641cb8e0-ea5a-432e-a146-4731649866c7" providerId="ADAL" clId="{E415C94E-4290-470A-ABFD-5864065D77EF}" dt="2022-08-26T11:19:14.604" v="1561" actId="478"/>
          <ac:spMkLst>
            <pc:docMk/>
            <pc:sldMk cId="1342672575" sldId="671"/>
            <ac:spMk id="8" creationId="{4CF6393B-A23B-4AD3-AEC8-8B4E298B56C5}"/>
          </ac:spMkLst>
        </pc:spChg>
        <pc:spChg chg="del mod topLvl">
          <ac:chgData name="Giulia Ponte" userId="641cb8e0-ea5a-432e-a146-4731649866c7" providerId="ADAL" clId="{E415C94E-4290-470A-ABFD-5864065D77EF}" dt="2022-08-26T11:19:14.604" v="1561" actId="478"/>
          <ac:spMkLst>
            <pc:docMk/>
            <pc:sldMk cId="1342672575" sldId="671"/>
            <ac:spMk id="9" creationId="{2E565F4B-A549-4EFF-AF1F-EF6306CD7456}"/>
          </ac:spMkLst>
        </pc:spChg>
        <pc:spChg chg="del mod topLvl">
          <ac:chgData name="Giulia Ponte" userId="641cb8e0-ea5a-432e-a146-4731649866c7" providerId="ADAL" clId="{E415C94E-4290-470A-ABFD-5864065D77EF}" dt="2022-08-26T11:19:17.445" v="1564" actId="478"/>
          <ac:spMkLst>
            <pc:docMk/>
            <pc:sldMk cId="1342672575" sldId="671"/>
            <ac:spMk id="10" creationId="{5324FF8E-E128-4F7A-8E53-4BA120FE7211}"/>
          </ac:spMkLst>
        </pc:spChg>
        <pc:spChg chg="del mod topLvl">
          <ac:chgData name="Giulia Ponte" userId="641cb8e0-ea5a-432e-a146-4731649866c7" providerId="ADAL" clId="{E415C94E-4290-470A-ABFD-5864065D77EF}" dt="2022-08-26T11:19:16.447" v="1563" actId="478"/>
          <ac:spMkLst>
            <pc:docMk/>
            <pc:sldMk cId="1342672575" sldId="671"/>
            <ac:spMk id="11" creationId="{8BBF7905-FFDA-431A-BAE8-81AFE023E288}"/>
          </ac:spMkLst>
        </pc:spChg>
        <pc:spChg chg="add del mod">
          <ac:chgData name="Giulia Ponte" userId="641cb8e0-ea5a-432e-a146-4731649866c7" providerId="ADAL" clId="{E415C94E-4290-470A-ABFD-5864065D77EF}" dt="2022-08-26T11:12:53.319" v="1505" actId="478"/>
          <ac:spMkLst>
            <pc:docMk/>
            <pc:sldMk cId="1342672575" sldId="671"/>
            <ac:spMk id="15" creationId="{699D6D51-96C8-AAE9-882C-836F54F638F9}"/>
          </ac:spMkLst>
        </pc:spChg>
        <pc:spChg chg="add mod">
          <ac:chgData name="Giulia Ponte" userId="641cb8e0-ea5a-432e-a146-4731649866c7" providerId="ADAL" clId="{E415C94E-4290-470A-ABFD-5864065D77EF}" dt="2022-08-26T11:51:25.846" v="1874" actId="1076"/>
          <ac:spMkLst>
            <pc:docMk/>
            <pc:sldMk cId="1342672575" sldId="671"/>
            <ac:spMk id="16" creationId="{1CA2A150-27AD-BC49-9CC8-A828079B4680}"/>
          </ac:spMkLst>
        </pc:spChg>
        <pc:spChg chg="add mod topLvl">
          <ac:chgData name="Giulia Ponte" userId="641cb8e0-ea5a-432e-a146-4731649866c7" providerId="ADAL" clId="{E415C94E-4290-470A-ABFD-5864065D77EF}" dt="2022-08-26T12:40:11.510" v="2148" actId="2711"/>
          <ac:spMkLst>
            <pc:docMk/>
            <pc:sldMk cId="1342672575" sldId="671"/>
            <ac:spMk id="18" creationId="{4FBCB3B2-F9D6-14DF-D184-94342C74A78C}"/>
          </ac:spMkLst>
        </pc:spChg>
        <pc:spChg chg="add 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19" creationId="{9A8EC9B3-096A-3646-9829-1F612FF24EA1}"/>
          </ac:spMkLst>
        </pc:spChg>
        <pc:spChg chg="add mod topLvl">
          <ac:chgData name="Giulia Ponte" userId="641cb8e0-ea5a-432e-a146-4731649866c7" providerId="ADAL" clId="{E415C94E-4290-470A-ABFD-5864065D77EF}" dt="2022-08-26T12:40:40.465" v="2153" actId="20577"/>
          <ac:spMkLst>
            <pc:docMk/>
            <pc:sldMk cId="1342672575" sldId="671"/>
            <ac:spMk id="20" creationId="{8DD44FDF-B14E-0B73-9EF5-8B1AFB48785E}"/>
          </ac:spMkLst>
        </pc:spChg>
        <pc:spChg chg="add mod topLvl">
          <ac:chgData name="Giulia Ponte" userId="641cb8e0-ea5a-432e-a146-4731649866c7" providerId="ADAL" clId="{E415C94E-4290-470A-ABFD-5864065D77EF}" dt="2022-08-26T11:50:31.624" v="1848" actId="1076"/>
          <ac:spMkLst>
            <pc:docMk/>
            <pc:sldMk cId="1342672575" sldId="671"/>
            <ac:spMk id="21" creationId="{B5B58C61-399A-AF49-F189-F2A0C5C13ADE}"/>
          </ac:spMkLst>
        </pc:spChg>
        <pc:spChg chg="add del mod">
          <ac:chgData name="Giulia Ponte" userId="641cb8e0-ea5a-432e-a146-4731649866c7" providerId="ADAL" clId="{E415C94E-4290-470A-ABFD-5864065D77EF}" dt="2022-08-26T11:22:07.040" v="1617" actId="478"/>
          <ac:spMkLst>
            <pc:docMk/>
            <pc:sldMk cId="1342672575" sldId="671"/>
            <ac:spMk id="23" creationId="{48C5E3E2-F88A-041B-7F2F-1543BB5B7230}"/>
          </ac:spMkLst>
        </pc:spChg>
        <pc:spChg chg="add del mod">
          <ac:chgData name="Giulia Ponte" userId="641cb8e0-ea5a-432e-a146-4731649866c7" providerId="ADAL" clId="{E415C94E-4290-470A-ABFD-5864065D77EF}" dt="2022-08-26T11:22:25.621" v="1621" actId="478"/>
          <ac:spMkLst>
            <pc:docMk/>
            <pc:sldMk cId="1342672575" sldId="671"/>
            <ac:spMk id="24" creationId="{DEEBF799-93AA-6B14-5981-9F7B3BB66251}"/>
          </ac:spMkLst>
        </pc:spChg>
        <pc:spChg chg="add del mod">
          <ac:chgData name="Giulia Ponte" userId="641cb8e0-ea5a-432e-a146-4731649866c7" providerId="ADAL" clId="{E415C94E-4290-470A-ABFD-5864065D77EF}" dt="2022-08-26T11:23:36.949" v="1632" actId="478"/>
          <ac:spMkLst>
            <pc:docMk/>
            <pc:sldMk cId="1342672575" sldId="671"/>
            <ac:spMk id="25" creationId="{CE031743-3BC4-D787-533F-A3A64B62DA95}"/>
          </ac:spMkLst>
        </pc:spChg>
        <pc:spChg chg="add del mod">
          <ac:chgData name="Giulia Ponte" userId="641cb8e0-ea5a-432e-a146-4731649866c7" providerId="ADAL" clId="{E415C94E-4290-470A-ABFD-5864065D77EF}" dt="2022-08-26T11:22:29.749" v="1623" actId="478"/>
          <ac:spMkLst>
            <pc:docMk/>
            <pc:sldMk cId="1342672575" sldId="671"/>
            <ac:spMk id="26" creationId="{AACAF79C-7141-B856-4600-D1F3CAC3BBD5}"/>
          </ac:spMkLst>
        </pc:spChg>
        <pc:grpChg chg="add del mod">
          <ac:chgData name="Giulia Ponte" userId="641cb8e0-ea5a-432e-a146-4731649866c7" providerId="ADAL" clId="{E415C94E-4290-470A-ABFD-5864065D77EF}" dt="2022-08-26T11:18:59.238" v="1560" actId="165"/>
          <ac:grpSpMkLst>
            <pc:docMk/>
            <pc:sldMk cId="1342672575" sldId="671"/>
            <ac:grpSpMk id="17" creationId="{1619A6BC-17CE-31BE-2195-6730B81842EF}"/>
          </ac:grpSpMkLst>
        </pc:grpChg>
        <pc:grpChg chg="add del mod">
          <ac:chgData name="Giulia Ponte" userId="641cb8e0-ea5a-432e-a146-4731649866c7" providerId="ADAL" clId="{E415C94E-4290-470A-ABFD-5864065D77EF}" dt="2022-08-26T11:20:57.311" v="1589" actId="165"/>
          <ac:grpSpMkLst>
            <pc:docMk/>
            <pc:sldMk cId="1342672575" sldId="671"/>
            <ac:grpSpMk id="22" creationId="{8642BC0E-5D7A-22E9-5B94-588DE6496D13}"/>
          </ac:grpSpMkLst>
        </pc:grpChg>
        <pc:picChg chg="mod topLvl">
          <ac:chgData name="Giulia Ponte" userId="641cb8e0-ea5a-432e-a146-4731649866c7" providerId="ADAL" clId="{E415C94E-4290-470A-ABFD-5864065D77EF}" dt="2022-08-26T11:50:31.624" v="1848" actId="1076"/>
          <ac:picMkLst>
            <pc:docMk/>
            <pc:sldMk cId="1342672575" sldId="671"/>
            <ac:picMk id="12" creationId="{3003E738-7C99-4C76-9E81-80A69116FAF4}"/>
          </ac:picMkLst>
        </pc:picChg>
        <pc:picChg chg="mod topLvl">
          <ac:chgData name="Giulia Ponte" userId="641cb8e0-ea5a-432e-a146-4731649866c7" providerId="ADAL" clId="{E415C94E-4290-470A-ABFD-5864065D77EF}" dt="2022-08-26T11:50:31.624" v="1848" actId="1076"/>
          <ac:picMkLst>
            <pc:docMk/>
            <pc:sldMk cId="1342672575" sldId="671"/>
            <ac:picMk id="13" creationId="{ABDA7537-2DAA-4B40-B0EA-94B81B55C672}"/>
          </ac:picMkLst>
        </pc:picChg>
        <pc:picChg chg="mod topLvl">
          <ac:chgData name="Giulia Ponte" userId="641cb8e0-ea5a-432e-a146-4731649866c7" providerId="ADAL" clId="{E415C94E-4290-470A-ABFD-5864065D77EF}" dt="2022-08-26T11:50:31.624" v="1848" actId="1076"/>
          <ac:picMkLst>
            <pc:docMk/>
            <pc:sldMk cId="1342672575" sldId="671"/>
            <ac:picMk id="14" creationId="{4013695A-E6C0-403C-90EA-E201FFE05FF8}"/>
          </ac:picMkLst>
        </pc:picChg>
      </pc:sldChg>
      <pc:sldChg chg="addSp delSp modSp new mod">
        <pc:chgData name="Giulia Ponte" userId="641cb8e0-ea5a-432e-a146-4731649866c7" providerId="ADAL" clId="{E415C94E-4290-470A-ABFD-5864065D77EF}" dt="2022-08-26T12:44:35.969" v="2249" actId="20577"/>
        <pc:sldMkLst>
          <pc:docMk/>
          <pc:sldMk cId="730012999" sldId="672"/>
        </pc:sldMkLst>
        <pc:spChg chg="add del mod">
          <ac:chgData name="Giulia Ponte" userId="641cb8e0-ea5a-432e-a146-4731649866c7" providerId="ADAL" clId="{E415C94E-4290-470A-ABFD-5864065D77EF}" dt="2022-08-26T12:31:46.096" v="2030" actId="478"/>
          <ac:spMkLst>
            <pc:docMk/>
            <pc:sldMk cId="730012999" sldId="672"/>
            <ac:spMk id="2" creationId="{A558BFAD-E733-23CB-8432-14808985712D}"/>
          </ac:spMkLst>
        </pc:spChg>
        <pc:spChg chg="add del mod">
          <ac:chgData name="Giulia Ponte" userId="641cb8e0-ea5a-432e-a146-4731649866c7" providerId="ADAL" clId="{E415C94E-4290-470A-ABFD-5864065D77EF}" dt="2022-08-26T12:31:55.308" v="2042" actId="478"/>
          <ac:spMkLst>
            <pc:docMk/>
            <pc:sldMk cId="730012999" sldId="672"/>
            <ac:spMk id="3" creationId="{F404876B-5602-6B25-2546-AABEA24276F8}"/>
          </ac:spMkLst>
        </pc:spChg>
        <pc:spChg chg="add mod">
          <ac:chgData name="Giulia Ponte" userId="641cb8e0-ea5a-432e-a146-4731649866c7" providerId="ADAL" clId="{E415C94E-4290-470A-ABFD-5864065D77EF}" dt="2022-08-26T12:31:48.736" v="2039" actId="20577"/>
          <ac:spMkLst>
            <pc:docMk/>
            <pc:sldMk cId="730012999" sldId="672"/>
            <ac:spMk id="4" creationId="{46F48257-3389-0730-8B8D-2ED7965787FA}"/>
          </ac:spMkLst>
        </pc:spChg>
        <pc:spChg chg="add mod">
          <ac:chgData name="Giulia Ponte" userId="641cb8e0-ea5a-432e-a146-4731649866c7" providerId="ADAL" clId="{E415C94E-4290-470A-ABFD-5864065D77EF}" dt="2022-08-26T12:44:35.969" v="2249" actId="20577"/>
          <ac:spMkLst>
            <pc:docMk/>
            <pc:sldMk cId="730012999" sldId="672"/>
            <ac:spMk id="5" creationId="{875C8D73-7F26-C0EE-6921-18F4C47517BF}"/>
          </ac:spMkLst>
        </pc:spChg>
        <pc:spChg chg="mod">
          <ac:chgData name="Giulia Ponte" userId="641cb8e0-ea5a-432e-a146-4731649866c7" providerId="ADAL" clId="{E415C94E-4290-470A-ABFD-5864065D77EF}" dt="2022-08-26T12:38:08.576" v="2096" actId="164"/>
          <ac:spMkLst>
            <pc:docMk/>
            <pc:sldMk cId="730012999" sldId="672"/>
            <ac:spMk id="13" creationId="{C98EE19F-5C34-C21B-50E3-E18E0FBA4966}"/>
          </ac:spMkLst>
        </pc:spChg>
        <pc:spChg chg="mod">
          <ac:chgData name="Giulia Ponte" userId="641cb8e0-ea5a-432e-a146-4731649866c7" providerId="ADAL" clId="{E415C94E-4290-470A-ABFD-5864065D77EF}" dt="2022-08-26T12:38:08.576" v="2096" actId="164"/>
          <ac:spMkLst>
            <pc:docMk/>
            <pc:sldMk cId="730012999" sldId="672"/>
            <ac:spMk id="14" creationId="{B3784D8D-7932-9E6B-2104-952F9D2C8915}"/>
          </ac:spMkLst>
        </pc:spChg>
        <pc:spChg chg="mod">
          <ac:chgData name="Giulia Ponte" userId="641cb8e0-ea5a-432e-a146-4731649866c7" providerId="ADAL" clId="{E415C94E-4290-470A-ABFD-5864065D77EF}" dt="2022-08-26T12:37:43.235" v="2094" actId="164"/>
          <ac:spMkLst>
            <pc:docMk/>
            <pc:sldMk cId="730012999" sldId="672"/>
            <ac:spMk id="16" creationId="{73F481E3-DEDB-1FC4-3B2B-AD2B24CC474E}"/>
          </ac:spMkLst>
        </pc:spChg>
        <pc:spChg chg="mod">
          <ac:chgData name="Giulia Ponte" userId="641cb8e0-ea5a-432e-a146-4731649866c7" providerId="ADAL" clId="{E415C94E-4290-470A-ABFD-5864065D77EF}" dt="2022-08-26T12:37:43.235" v="2094" actId="164"/>
          <ac:spMkLst>
            <pc:docMk/>
            <pc:sldMk cId="730012999" sldId="672"/>
            <ac:spMk id="17" creationId="{4034C929-0FF3-2E68-B856-00B430C8F65B}"/>
          </ac:spMkLst>
        </pc:spChg>
        <pc:spChg chg="mod">
          <ac:chgData name="Giulia Ponte" userId="641cb8e0-ea5a-432e-a146-4731649866c7" providerId="ADAL" clId="{E415C94E-4290-470A-ABFD-5864065D77EF}" dt="2022-08-26T12:37:16.532" v="2092" actId="164"/>
          <ac:spMkLst>
            <pc:docMk/>
            <pc:sldMk cId="730012999" sldId="672"/>
            <ac:spMk id="19" creationId="{19CEF68F-F965-B5E4-D55A-A50E3BE54465}"/>
          </ac:spMkLst>
        </pc:spChg>
        <pc:spChg chg="mod">
          <ac:chgData name="Giulia Ponte" userId="641cb8e0-ea5a-432e-a146-4731649866c7" providerId="ADAL" clId="{E415C94E-4290-470A-ABFD-5864065D77EF}" dt="2022-08-26T12:36:44.647" v="2090" actId="27803"/>
          <ac:spMkLst>
            <pc:docMk/>
            <pc:sldMk cId="730012999" sldId="672"/>
            <ac:spMk id="21" creationId="{365FB2C1-4269-BF4F-7BAA-72D42AF47339}"/>
          </ac:spMkLst>
        </pc:spChg>
        <pc:spChg chg="mod">
          <ac:chgData name="Giulia Ponte" userId="641cb8e0-ea5a-432e-a146-4731649866c7" providerId="ADAL" clId="{E415C94E-4290-470A-ABFD-5864065D77EF}" dt="2022-08-26T12:36:44.647" v="2090" actId="27803"/>
          <ac:spMkLst>
            <pc:docMk/>
            <pc:sldMk cId="730012999" sldId="672"/>
            <ac:spMk id="22" creationId="{740079AB-0A81-737F-C55B-9B30DF94FE9A}"/>
          </ac:spMkLst>
        </pc:spChg>
        <pc:spChg chg="mod">
          <ac:chgData name="Giulia Ponte" userId="641cb8e0-ea5a-432e-a146-4731649866c7" providerId="ADAL" clId="{E415C94E-4290-470A-ABFD-5864065D77EF}" dt="2022-08-26T12:36:44.647" v="2090" actId="27803"/>
          <ac:spMkLst>
            <pc:docMk/>
            <pc:sldMk cId="730012999" sldId="672"/>
            <ac:spMk id="23" creationId="{D1204480-DB4B-6C52-AC53-62ED7921FF29}"/>
          </ac:spMkLst>
        </pc:spChg>
        <pc:grpChg chg="del mod">
          <ac:chgData name="Giulia Ponte" userId="641cb8e0-ea5a-432e-a146-4731649866c7" providerId="ADAL" clId="{E415C94E-4290-470A-ABFD-5864065D77EF}" dt="2022-08-26T12:36:44.647" v="2090" actId="27803"/>
          <ac:grpSpMkLst>
            <pc:docMk/>
            <pc:sldMk cId="730012999" sldId="672"/>
            <ac:grpSpMk id="12" creationId="{60AF5536-FF9E-3D74-D7DE-368117431B64}"/>
          </ac:grpSpMkLst>
        </pc:grpChg>
        <pc:grpChg chg="del mod">
          <ac:chgData name="Giulia Ponte" userId="641cb8e0-ea5a-432e-a146-4731649866c7" providerId="ADAL" clId="{E415C94E-4290-470A-ABFD-5864065D77EF}" dt="2022-08-26T12:36:44.647" v="2090" actId="27803"/>
          <ac:grpSpMkLst>
            <pc:docMk/>
            <pc:sldMk cId="730012999" sldId="672"/>
            <ac:grpSpMk id="15" creationId="{A35213F4-F52B-324F-3245-679DB7F01AB9}"/>
          </ac:grpSpMkLst>
        </pc:grpChg>
        <pc:grpChg chg="del mod">
          <ac:chgData name="Giulia Ponte" userId="641cb8e0-ea5a-432e-a146-4731649866c7" providerId="ADAL" clId="{E415C94E-4290-470A-ABFD-5864065D77EF}" dt="2022-08-26T12:36:44.647" v="2090" actId="27803"/>
          <ac:grpSpMkLst>
            <pc:docMk/>
            <pc:sldMk cId="730012999" sldId="672"/>
            <ac:grpSpMk id="18" creationId="{35681996-3B18-6267-18E2-C2ABF0BFE9FE}"/>
          </ac:grpSpMkLst>
        </pc:grpChg>
        <pc:grpChg chg="mod">
          <ac:chgData name="Giulia Ponte" userId="641cb8e0-ea5a-432e-a146-4731649866c7" providerId="ADAL" clId="{E415C94E-4290-470A-ABFD-5864065D77EF}" dt="2022-08-26T12:37:16.532" v="2092" actId="164"/>
          <ac:grpSpMkLst>
            <pc:docMk/>
            <pc:sldMk cId="730012999" sldId="672"/>
            <ac:grpSpMk id="20" creationId="{91126045-252A-32AE-4F7C-5DD0B334DD33}"/>
          </ac:grpSpMkLst>
        </pc:grpChg>
        <pc:grpChg chg="add mod">
          <ac:chgData name="Giulia Ponte" userId="641cb8e0-ea5a-432e-a146-4731649866c7" providerId="ADAL" clId="{E415C94E-4290-470A-ABFD-5864065D77EF}" dt="2022-08-26T12:44:28.201" v="2239" actId="1076"/>
          <ac:grpSpMkLst>
            <pc:docMk/>
            <pc:sldMk cId="730012999" sldId="672"/>
            <ac:grpSpMk id="24" creationId="{F776B39C-3EB3-D753-7C85-F143E943457C}"/>
          </ac:grpSpMkLst>
        </pc:grpChg>
        <pc:grpChg chg="add mod">
          <ac:chgData name="Giulia Ponte" userId="641cb8e0-ea5a-432e-a146-4731649866c7" providerId="ADAL" clId="{E415C94E-4290-470A-ABFD-5864065D77EF}" dt="2022-08-26T12:44:28.201" v="2239" actId="1076"/>
          <ac:grpSpMkLst>
            <pc:docMk/>
            <pc:sldMk cId="730012999" sldId="672"/>
            <ac:grpSpMk id="25" creationId="{59060A72-0B6D-4DA2-C52C-C8D8CA6444C9}"/>
          </ac:grpSpMkLst>
        </pc:grpChg>
        <pc:grpChg chg="add mod">
          <ac:chgData name="Giulia Ponte" userId="641cb8e0-ea5a-432e-a146-4731649866c7" providerId="ADAL" clId="{E415C94E-4290-470A-ABFD-5864065D77EF}" dt="2022-08-26T12:44:28.201" v="2239" actId="1076"/>
          <ac:grpSpMkLst>
            <pc:docMk/>
            <pc:sldMk cId="730012999" sldId="672"/>
            <ac:grpSpMk id="26" creationId="{0142FC04-EA9A-2461-556B-122C91B7CA8F}"/>
          </ac:grpSpMkLst>
        </pc:grpChg>
        <pc:picChg chg="add del mod">
          <ac:chgData name="Giulia Ponte" userId="641cb8e0-ea5a-432e-a146-4731649866c7" providerId="ADAL" clId="{E415C94E-4290-470A-ABFD-5864065D77EF}" dt="2022-08-26T12:36:44.647" v="2090" actId="27803"/>
          <ac:picMkLst>
            <pc:docMk/>
            <pc:sldMk cId="730012999" sldId="672"/>
            <ac:picMk id="7" creationId="{6AFEE33C-1827-F06F-FAE9-AD3736556153}"/>
          </ac:picMkLst>
        </pc:picChg>
        <pc:picChg chg="add del mod">
          <ac:chgData name="Giulia Ponte" userId="641cb8e0-ea5a-432e-a146-4731649866c7" providerId="ADAL" clId="{E415C94E-4290-470A-ABFD-5864065D77EF}" dt="2022-08-26T12:36:44.647" v="2090" actId="27803"/>
          <ac:picMkLst>
            <pc:docMk/>
            <pc:sldMk cId="730012999" sldId="672"/>
            <ac:picMk id="9" creationId="{012F7424-D3EF-924B-098E-8F266AA9748E}"/>
          </ac:picMkLst>
        </pc:picChg>
        <pc:picChg chg="add del mod">
          <ac:chgData name="Giulia Ponte" userId="641cb8e0-ea5a-432e-a146-4731649866c7" providerId="ADAL" clId="{E415C94E-4290-470A-ABFD-5864065D77EF}" dt="2022-08-26T12:36:44.647" v="2090" actId="27803"/>
          <ac:picMkLst>
            <pc:docMk/>
            <pc:sldMk cId="730012999" sldId="672"/>
            <ac:picMk id="11" creationId="{55108201-3951-A799-2473-9AA722CE6F34}"/>
          </ac:picMkLst>
        </pc:picChg>
      </pc:sldChg>
      <pc:sldChg chg="modSp del mod">
        <pc:chgData name="Giulia Ponte" userId="641cb8e0-ea5a-432e-a146-4731649866c7" providerId="ADAL" clId="{E415C94E-4290-470A-ABFD-5864065D77EF}" dt="2022-08-26T11:05:01.130" v="1383" actId="47"/>
        <pc:sldMkLst>
          <pc:docMk/>
          <pc:sldMk cId="2405083709" sldId="672"/>
        </pc:sldMkLst>
        <pc:spChg chg="mod">
          <ac:chgData name="Giulia Ponte" userId="641cb8e0-ea5a-432e-a146-4731649866c7" providerId="ADAL" clId="{E415C94E-4290-470A-ABFD-5864065D77EF}" dt="2022-08-26T08:30:08.481" v="135" actId="404"/>
          <ac:spMkLst>
            <pc:docMk/>
            <pc:sldMk cId="2405083709" sldId="672"/>
            <ac:spMk id="2" creationId="{A28F1A27-F28C-4A7E-BBEC-DFFF3BCCEDF0}"/>
          </ac:spMkLst>
        </pc:spChg>
        <pc:graphicFrameChg chg="mod modGraphic">
          <ac:chgData name="Giulia Ponte" userId="641cb8e0-ea5a-432e-a146-4731649866c7" providerId="ADAL" clId="{E415C94E-4290-470A-ABFD-5864065D77EF}" dt="2022-08-26T08:30:32.557" v="141" actId="404"/>
          <ac:graphicFrameMkLst>
            <pc:docMk/>
            <pc:sldMk cId="2405083709" sldId="672"/>
            <ac:graphicFrameMk id="3" creationId="{8A11E330-E1DC-43E7-929B-AE7A049CAC4B}"/>
          </ac:graphicFrameMkLst>
        </pc:graphicFrameChg>
      </pc:sldChg>
      <pc:sldChg chg="new del">
        <pc:chgData name="Giulia Ponte" userId="641cb8e0-ea5a-432e-a146-4731649866c7" providerId="ADAL" clId="{E415C94E-4290-470A-ABFD-5864065D77EF}" dt="2022-08-26T11:05:08.248" v="1385" actId="680"/>
        <pc:sldMkLst>
          <pc:docMk/>
          <pc:sldMk cId="3491321635" sldId="672"/>
        </pc:sldMkLst>
      </pc:sldChg>
      <pc:sldChg chg="addSp delSp modSp new mod">
        <pc:chgData name="Giulia Ponte" userId="641cb8e0-ea5a-432e-a146-4731649866c7" providerId="ADAL" clId="{E415C94E-4290-470A-ABFD-5864065D77EF}" dt="2022-08-26T12:42:25.088" v="2171" actId="20577"/>
        <pc:sldMkLst>
          <pc:docMk/>
          <pc:sldMk cId="3144958846" sldId="673"/>
        </pc:sldMkLst>
        <pc:spChg chg="add del mod">
          <ac:chgData name="Giulia Ponte" userId="641cb8e0-ea5a-432e-a146-4731649866c7" providerId="ADAL" clId="{E415C94E-4290-470A-ABFD-5864065D77EF}" dt="2022-08-26T11:11:36.250" v="1475" actId="478"/>
          <ac:spMkLst>
            <pc:docMk/>
            <pc:sldMk cId="3144958846" sldId="673"/>
            <ac:spMk id="3" creationId="{F79FCA2C-78BD-074C-25D1-CF6D7899B71D}"/>
          </ac:spMkLst>
        </pc:spChg>
        <pc:spChg chg="add mod">
          <ac:chgData name="Giulia Ponte" userId="641cb8e0-ea5a-432e-a146-4731649866c7" providerId="ADAL" clId="{E415C94E-4290-470A-ABFD-5864065D77EF}" dt="2022-08-26T12:42:25.088" v="2171" actId="20577"/>
          <ac:spMkLst>
            <pc:docMk/>
            <pc:sldMk cId="3144958846" sldId="673"/>
            <ac:spMk id="4" creationId="{C841245D-7316-98D8-51C8-BEF423578CE4}"/>
          </ac:spMkLst>
        </pc:spChg>
        <pc:spChg chg="add mod">
          <ac:chgData name="Giulia Ponte" userId="641cb8e0-ea5a-432e-a146-4731649866c7" providerId="ADAL" clId="{E415C94E-4290-470A-ABFD-5864065D77EF}" dt="2022-08-26T11:49:35.285" v="1835" actId="403"/>
          <ac:spMkLst>
            <pc:docMk/>
            <pc:sldMk cId="3144958846" sldId="673"/>
            <ac:spMk id="5" creationId="{CD1174B1-767E-98C0-68F0-25746C65D909}"/>
          </ac:spMkLst>
        </pc:spChg>
      </pc:sldChg>
      <pc:sldChg chg="addSp delSp modSp new mod modClrScheme chgLayout">
        <pc:chgData name="Giulia Ponte" userId="641cb8e0-ea5a-432e-a146-4731649866c7" providerId="ADAL" clId="{E415C94E-4290-470A-ABFD-5864065D77EF}" dt="2022-08-26T13:05:33.899" v="2489" actId="21"/>
        <pc:sldMkLst>
          <pc:docMk/>
          <pc:sldMk cId="1959025491" sldId="674"/>
        </pc:sldMkLst>
        <pc:picChg chg="add del mod">
          <ac:chgData name="Giulia Ponte" userId="641cb8e0-ea5a-432e-a146-4731649866c7" providerId="ADAL" clId="{E415C94E-4290-470A-ABFD-5864065D77EF}" dt="2022-08-26T13:05:33.899" v="2489" actId="21"/>
          <ac:picMkLst>
            <pc:docMk/>
            <pc:sldMk cId="1959025491" sldId="674"/>
            <ac:picMk id="3" creationId="{3B5B7E16-6D44-B3FE-8F85-56E01A50098A}"/>
          </ac:picMkLst>
        </pc:picChg>
      </pc:sldChg>
      <pc:sldChg chg="addSp delSp modSp del mod modClrScheme chgLayout">
        <pc:chgData name="Giulia Ponte" userId="641cb8e0-ea5a-432e-a146-4731649866c7" providerId="ADAL" clId="{E415C94E-4290-470A-ABFD-5864065D77EF}" dt="2022-08-26T09:18:20.176" v="767" actId="47"/>
        <pc:sldMkLst>
          <pc:docMk/>
          <pc:sldMk cId="3742814910" sldId="675"/>
        </pc:sldMkLst>
        <pc:spChg chg="add del mod">
          <ac:chgData name="Giulia Ponte" userId="641cb8e0-ea5a-432e-a146-4731649866c7" providerId="ADAL" clId="{E415C94E-4290-470A-ABFD-5864065D77EF}" dt="2022-08-26T09:15:41.997" v="673" actId="478"/>
          <ac:spMkLst>
            <pc:docMk/>
            <pc:sldMk cId="3742814910" sldId="675"/>
            <ac:spMk id="2" creationId="{49E2E0FE-BDE1-F6E1-935A-9396851A0D89}"/>
          </ac:spMkLst>
        </pc:spChg>
        <pc:spChg chg="add del mod">
          <ac:chgData name="Giulia Ponte" userId="641cb8e0-ea5a-432e-a146-4731649866c7" providerId="ADAL" clId="{E415C94E-4290-470A-ABFD-5864065D77EF}" dt="2022-08-26T09:13:50.886" v="631" actId="478"/>
          <ac:spMkLst>
            <pc:docMk/>
            <pc:sldMk cId="3742814910" sldId="675"/>
            <ac:spMk id="4" creationId="{9D9681B0-2FB0-437A-BF94-B15CC2B01BBD}"/>
          </ac:spMkLst>
        </pc:spChg>
        <pc:spChg chg="mod">
          <ac:chgData name="Giulia Ponte" userId="641cb8e0-ea5a-432e-a146-4731649866c7" providerId="ADAL" clId="{E415C94E-4290-470A-ABFD-5864065D77EF}" dt="2022-08-26T09:17:34.929" v="741"/>
          <ac:spMkLst>
            <pc:docMk/>
            <pc:sldMk cId="3742814910" sldId="675"/>
            <ac:spMk id="6" creationId="{BFA081DA-1CBD-423B-9993-8E882E6AA561}"/>
          </ac:spMkLst>
        </pc:spChg>
        <pc:spChg chg="del">
          <ac:chgData name="Giulia Ponte" userId="641cb8e0-ea5a-432e-a146-4731649866c7" providerId="ADAL" clId="{E415C94E-4290-470A-ABFD-5864065D77EF}" dt="2022-08-26T09:14:22.666" v="641" actId="478"/>
          <ac:spMkLst>
            <pc:docMk/>
            <pc:sldMk cId="3742814910" sldId="675"/>
            <ac:spMk id="7" creationId="{B7AC018F-3BF6-422D-878E-0F28D365FFE4}"/>
          </ac:spMkLst>
        </pc:spChg>
        <pc:spChg chg="add mod">
          <ac:chgData name="Giulia Ponte" userId="641cb8e0-ea5a-432e-a146-4731649866c7" providerId="ADAL" clId="{E415C94E-4290-470A-ABFD-5864065D77EF}" dt="2022-08-26T09:18:18.231" v="766" actId="1076"/>
          <ac:spMkLst>
            <pc:docMk/>
            <pc:sldMk cId="3742814910" sldId="675"/>
            <ac:spMk id="8" creationId="{B8653867-3179-D04C-5134-432828B3E019}"/>
          </ac:spMkLst>
        </pc:spChg>
        <pc:spChg chg="add del">
          <ac:chgData name="Giulia Ponte" userId="641cb8e0-ea5a-432e-a146-4731649866c7" providerId="ADAL" clId="{E415C94E-4290-470A-ABFD-5864065D77EF}" dt="2022-08-26T09:14:18.671" v="638" actId="478"/>
          <ac:spMkLst>
            <pc:docMk/>
            <pc:sldMk cId="3742814910" sldId="675"/>
            <ac:spMk id="9" creationId="{4039884D-225F-4617-810D-6325E3CD8033}"/>
          </ac:spMkLst>
        </pc:spChg>
        <pc:spChg chg="add del">
          <ac:chgData name="Giulia Ponte" userId="641cb8e0-ea5a-432e-a146-4731649866c7" providerId="ADAL" clId="{E415C94E-4290-470A-ABFD-5864065D77EF}" dt="2022-08-26T09:14:18.671" v="638" actId="478"/>
          <ac:spMkLst>
            <pc:docMk/>
            <pc:sldMk cId="3742814910" sldId="675"/>
            <ac:spMk id="10" creationId="{FFFEC2B3-F08A-44C0-9D6A-293487F5E50E}"/>
          </ac:spMkLst>
        </pc:spChg>
        <pc:spChg chg="del mod">
          <ac:chgData name="Giulia Ponte" userId="641cb8e0-ea5a-432e-a146-4731649866c7" providerId="ADAL" clId="{E415C94E-4290-470A-ABFD-5864065D77EF}" dt="2022-08-26T09:12:58.754" v="624" actId="478"/>
          <ac:spMkLst>
            <pc:docMk/>
            <pc:sldMk cId="3742814910" sldId="675"/>
            <ac:spMk id="12" creationId="{DAF124C1-DED9-4587-B59D-1A6C8DE0393C}"/>
          </ac:spMkLst>
        </pc:spChg>
        <pc:spChg chg="add del">
          <ac:chgData name="Giulia Ponte" userId="641cb8e0-ea5a-432e-a146-4731649866c7" providerId="ADAL" clId="{E415C94E-4290-470A-ABFD-5864065D77EF}" dt="2022-08-26T09:14:20.515" v="640" actId="478"/>
          <ac:spMkLst>
            <pc:docMk/>
            <pc:sldMk cId="3742814910" sldId="675"/>
            <ac:spMk id="13" creationId="{BA295ADC-DE74-4DA1-9E79-2B952A2D5156}"/>
          </ac:spMkLst>
        </pc:spChg>
        <pc:spChg chg="add del">
          <ac:chgData name="Giulia Ponte" userId="641cb8e0-ea5a-432e-a146-4731649866c7" providerId="ADAL" clId="{E415C94E-4290-470A-ABFD-5864065D77EF}" dt="2022-08-26T09:14:19.887" v="639" actId="478"/>
          <ac:spMkLst>
            <pc:docMk/>
            <pc:sldMk cId="3742814910" sldId="675"/>
            <ac:spMk id="14" creationId="{AEC70EF6-4E61-4159-9DD1-81A918B5EFCD}"/>
          </ac:spMkLst>
        </pc:spChg>
        <pc:spChg chg="add del mod">
          <ac:chgData name="Giulia Ponte" userId="641cb8e0-ea5a-432e-a146-4731649866c7" providerId="ADAL" clId="{E415C94E-4290-470A-ABFD-5864065D77EF}" dt="2022-08-26T09:18:14.209" v="765" actId="478"/>
          <ac:spMkLst>
            <pc:docMk/>
            <pc:sldMk cId="3742814910" sldId="675"/>
            <ac:spMk id="15" creationId="{B564F3D2-DDB3-E9D3-3F3E-DF73D091D55E}"/>
          </ac:spMkLst>
        </pc:spChg>
        <pc:picChg chg="del">
          <ac:chgData name="Giulia Ponte" userId="641cb8e0-ea5a-432e-a146-4731649866c7" providerId="ADAL" clId="{E415C94E-4290-470A-ABFD-5864065D77EF}" dt="2022-08-26T08:55:09.107" v="326" actId="478"/>
          <ac:picMkLst>
            <pc:docMk/>
            <pc:sldMk cId="3742814910" sldId="675"/>
            <ac:picMk id="3" creationId="{99F758F3-12C7-4DC9-BA0F-3D50A912B497}"/>
          </ac:picMkLst>
        </pc:picChg>
      </pc:sldChg>
      <pc:sldChg chg="del">
        <pc:chgData name="Giulia Ponte" userId="641cb8e0-ea5a-432e-a146-4731649866c7" providerId="ADAL" clId="{E415C94E-4290-470A-ABFD-5864065D77EF}" dt="2022-08-26T08:53:15.141" v="312" actId="47"/>
        <pc:sldMkLst>
          <pc:docMk/>
          <pc:sldMk cId="1851512368" sldId="678"/>
        </pc:sldMkLst>
      </pc:sldChg>
      <pc:sldMasterChg chg="addSp delSp modSp mod addSldLayout delSldLayout modSldLayout">
        <pc:chgData name="Giulia Ponte" userId="641cb8e0-ea5a-432e-a146-4731649866c7" providerId="ADAL" clId="{E415C94E-4290-470A-ABFD-5864065D77EF}" dt="2022-08-26T12:28:04.142" v="1968" actId="478"/>
        <pc:sldMasterMkLst>
          <pc:docMk/>
          <pc:sldMasterMk cId="3393186690" sldId="2147483648"/>
        </pc:sldMasterMkLst>
        <pc:spChg chg="del mod">
          <ac:chgData name="Giulia Ponte" userId="641cb8e0-ea5a-432e-a146-4731649866c7" providerId="ADAL" clId="{E415C94E-4290-470A-ABFD-5864065D77EF}" dt="2022-08-26T12:28:03.273" v="1967" actId="478"/>
          <ac:spMkLst>
            <pc:docMk/>
            <pc:sldMasterMk cId="3393186690" sldId="2147483648"/>
            <ac:spMk id="2" creationId="{0F19B218-04A9-4993-8BD4-D28E8AFE9C7F}"/>
          </ac:spMkLst>
        </pc:spChg>
        <pc:spChg chg="del mod">
          <ac:chgData name="Giulia Ponte" userId="641cb8e0-ea5a-432e-a146-4731649866c7" providerId="ADAL" clId="{E415C94E-4290-470A-ABFD-5864065D77EF}" dt="2022-08-26T12:28:04.142" v="1968" actId="478"/>
          <ac:spMkLst>
            <pc:docMk/>
            <pc:sldMasterMk cId="3393186690" sldId="2147483648"/>
            <ac:spMk id="3" creationId="{4458669A-0F64-4FCF-A813-53B1C834782D}"/>
          </ac:spMkLst>
        </pc:spChg>
        <pc:spChg chg="add mod">
          <ac:chgData name="Giulia Ponte" userId="641cb8e0-ea5a-432e-a146-4731649866c7" providerId="ADAL" clId="{E415C94E-4290-470A-ABFD-5864065D77EF}" dt="2022-08-26T10:56:42.872" v="1163" actId="113"/>
          <ac:spMkLst>
            <pc:docMk/>
            <pc:sldMasterMk cId="3393186690" sldId="2147483648"/>
            <ac:spMk id="4" creationId="{9115448A-4D72-7F7D-6033-15CA832E1C46}"/>
          </ac:spMkLst>
        </pc:spChg>
        <pc:spChg chg="add mod">
          <ac:chgData name="Giulia Ponte" userId="641cb8e0-ea5a-432e-a146-4731649866c7" providerId="ADAL" clId="{E415C94E-4290-470A-ABFD-5864065D77EF}" dt="2022-08-26T11:44:18.588" v="1737" actId="14100"/>
          <ac:spMkLst>
            <pc:docMk/>
            <pc:sldMasterMk cId="3393186690" sldId="2147483648"/>
            <ac:spMk id="5" creationId="{0FAB2239-2CC9-76C1-3353-6827F9789C87}"/>
          </ac:spMkLst>
        </pc:spChg>
        <pc:spChg chg="mod">
          <ac:chgData name="Giulia Ponte" userId="641cb8e0-ea5a-432e-a146-4731649866c7" providerId="ADAL" clId="{E415C94E-4290-470A-ABFD-5864065D77EF}" dt="2022-08-26T10:44:25.178" v="1037" actId="12789"/>
          <ac:spMkLst>
            <pc:docMk/>
            <pc:sldMasterMk cId="3393186690" sldId="2147483648"/>
            <ac:spMk id="7" creationId="{893775DB-BA53-4089-8ED0-38F8227418CE}"/>
          </ac:spMkLst>
        </pc:spChg>
        <pc:spChg chg="mod">
          <ac:chgData name="Giulia Ponte" userId="641cb8e0-ea5a-432e-a146-4731649866c7" providerId="ADAL" clId="{E415C94E-4290-470A-ABFD-5864065D77EF}" dt="2022-08-26T10:44:25.178" v="1037" actId="12789"/>
          <ac:spMkLst>
            <pc:docMk/>
            <pc:sldMasterMk cId="3393186690" sldId="2147483648"/>
            <ac:spMk id="8" creationId="{388A0A31-BAD1-43DA-9298-C4752669494C}"/>
          </ac:spMkLst>
        </pc:spChg>
        <pc:spChg chg="mod">
          <ac:chgData name="Giulia Ponte" userId="641cb8e0-ea5a-432e-a146-4731649866c7" providerId="ADAL" clId="{E415C94E-4290-470A-ABFD-5864065D77EF}" dt="2022-08-26T10:44:25.178" v="1037" actId="12789"/>
          <ac:spMkLst>
            <pc:docMk/>
            <pc:sldMasterMk cId="3393186690" sldId="2147483648"/>
            <ac:spMk id="9" creationId="{DA90C245-2689-4891-955C-6A7E9E1DD285}"/>
          </ac:spMkLst>
        </pc:spChg>
        <pc:spChg chg="add del mod">
          <ac:chgData name="Giulia Ponte" userId="641cb8e0-ea5a-432e-a146-4731649866c7" providerId="ADAL" clId="{E415C94E-4290-470A-ABFD-5864065D77EF}" dt="2022-08-26T11:44:59.256" v="1765" actId="21"/>
          <ac:spMkLst>
            <pc:docMk/>
            <pc:sldMasterMk cId="3393186690" sldId="2147483648"/>
            <ac:spMk id="11" creationId="{4278D124-8BB9-6AAC-9E7B-4765A3E9C878}"/>
          </ac:spMkLst>
        </pc:spChg>
        <pc:picChg chg="add del mod">
          <ac:chgData name="Giulia Ponte" userId="641cb8e0-ea5a-432e-a146-4731649866c7" providerId="ADAL" clId="{E415C94E-4290-470A-ABFD-5864065D77EF}" dt="2022-08-26T08:43:50.345" v="207" actId="478"/>
          <ac:picMkLst>
            <pc:docMk/>
            <pc:sldMasterMk cId="3393186690" sldId="2147483648"/>
            <ac:picMk id="4" creationId="{B8C0B6F6-E26D-FE20-02ED-A59606CA68AA}"/>
          </ac:picMkLst>
        </pc:picChg>
        <pc:picChg chg="add del mod">
          <ac:chgData name="Giulia Ponte" userId="641cb8e0-ea5a-432e-a146-4731649866c7" providerId="ADAL" clId="{E415C94E-4290-470A-ABFD-5864065D77EF}" dt="2022-08-26T10:51:21.876" v="1099" actId="478"/>
          <ac:picMkLst>
            <pc:docMk/>
            <pc:sldMasterMk cId="3393186690" sldId="2147483648"/>
            <ac:picMk id="5" creationId="{195A8C36-1A09-C890-EB1E-00E184D810B2}"/>
          </ac:picMkLst>
        </pc:picChg>
        <pc:picChg chg="add mod modCrop">
          <ac:chgData name="Giulia Ponte" userId="641cb8e0-ea5a-432e-a146-4731649866c7" providerId="ADAL" clId="{E415C94E-4290-470A-ABFD-5864065D77EF}" dt="2022-08-26T11:44:18.316" v="1736" actId="732"/>
          <ac:picMkLst>
            <pc:docMk/>
            <pc:sldMasterMk cId="3393186690" sldId="2147483648"/>
            <ac:picMk id="6" creationId="{76F8C2DF-1CAA-1362-EA7E-0A5993FB7C81}"/>
          </ac:picMkLst>
        </pc:picChg>
        <pc:picChg chg="add del mod">
          <ac:chgData name="Giulia Ponte" userId="641cb8e0-ea5a-432e-a146-4731649866c7" providerId="ADAL" clId="{E415C94E-4290-470A-ABFD-5864065D77EF}" dt="2022-08-26T11:44:19.738" v="1740"/>
          <ac:picMkLst>
            <pc:docMk/>
            <pc:sldMasterMk cId="3393186690" sldId="2147483648"/>
            <ac:picMk id="10" creationId="{10254FC7-0085-6A04-E951-57AD5667C781}"/>
          </ac:picMkLst>
        </pc:picChg>
        <pc:picChg chg="add del mod">
          <ac:chgData name="Giulia Ponte" userId="641cb8e0-ea5a-432e-a146-4731649866c7" providerId="ADAL" clId="{E415C94E-4290-470A-ABFD-5864065D77EF}" dt="2022-08-26T10:45:31.215" v="1040" actId="21"/>
          <ac:picMkLst>
            <pc:docMk/>
            <pc:sldMasterMk cId="3393186690" sldId="2147483648"/>
            <ac:picMk id="10" creationId="{8E4F1B19-E872-4EAA-0F0A-DD1476AFBDC5}"/>
          </ac:picMkLst>
        </pc:picChg>
        <pc:picChg chg="del">
          <ac:chgData name="Giulia Ponte" userId="641cb8e0-ea5a-432e-a146-4731649866c7" providerId="ADAL" clId="{E415C94E-4290-470A-ABFD-5864065D77EF}" dt="2022-08-26T08:43:04.959" v="195" actId="478"/>
          <ac:picMkLst>
            <pc:docMk/>
            <pc:sldMasterMk cId="3393186690" sldId="2147483648"/>
            <ac:picMk id="11" creationId="{62592ADA-F18F-4B5F-B7C8-497C6F031939}"/>
          </ac:picMkLst>
        </pc:picChg>
        <pc:picChg chg="add del mod">
          <ac:chgData name="Giulia Ponte" userId="641cb8e0-ea5a-432e-a146-4731649866c7" providerId="ADAL" clId="{E415C94E-4290-470A-ABFD-5864065D77EF}" dt="2022-08-26T10:51:39.768" v="1103" actId="21"/>
          <ac:picMkLst>
            <pc:docMk/>
            <pc:sldMasterMk cId="3393186690" sldId="2147483648"/>
            <ac:picMk id="12" creationId="{97F936A1-690F-B2BC-5270-5152F4C98BEE}"/>
          </ac:picMkLst>
        </pc:picChg>
        <pc:picChg chg="add mod">
          <ac:chgData name="Giulia Ponte" userId="641cb8e0-ea5a-432e-a146-4731649866c7" providerId="ADAL" clId="{E415C94E-4290-470A-ABFD-5864065D77EF}" dt="2022-08-26T11:44:19.331" v="1739" actId="1076"/>
          <ac:picMkLst>
            <pc:docMk/>
            <pc:sldMasterMk cId="3393186690" sldId="2147483648"/>
            <ac:picMk id="13" creationId="{5EE85291-143D-19D4-1982-668266708934}"/>
          </ac:picMkLst>
        </pc:picChg>
        <pc:picChg chg="mod">
          <ac:chgData name="Giulia Ponte" userId="641cb8e0-ea5a-432e-a146-4731649866c7" providerId="ADAL" clId="{E415C94E-4290-470A-ABFD-5864065D77EF}" dt="2022-08-26T10:52:19.101" v="1113" actId="1076"/>
          <ac:picMkLst>
            <pc:docMk/>
            <pc:sldMasterMk cId="3393186690" sldId="2147483648"/>
            <ac:picMk id="14" creationId="{623F38D7-3F2E-480A-B568-F328C024D010}"/>
          </ac:picMkLst>
        </pc:picChg>
        <pc:picChg chg="add del mod">
          <ac:chgData name="Giulia Ponte" userId="641cb8e0-ea5a-432e-a146-4731649866c7" providerId="ADAL" clId="{E415C94E-4290-470A-ABFD-5864065D77EF}" dt="2022-08-26T10:52:47.214" v="1121" actId="21"/>
          <ac:picMkLst>
            <pc:docMk/>
            <pc:sldMasterMk cId="3393186690" sldId="2147483648"/>
            <ac:picMk id="15" creationId="{103B54B6-CD87-09CD-7301-407FBF9CB960}"/>
          </ac:picMkLst>
        </pc:picChg>
        <pc:sldLayoutChg chg="addSp delSp modSp mod">
          <pc:chgData name="Giulia Ponte" userId="641cb8e0-ea5a-432e-a146-4731649866c7" providerId="ADAL" clId="{E415C94E-4290-470A-ABFD-5864065D77EF}" dt="2022-08-26T11:44:21.982" v="1742"/>
          <pc:sldLayoutMkLst>
            <pc:docMk/>
            <pc:sldMasterMk cId="3393186690" sldId="2147483648"/>
            <pc:sldLayoutMk cId="3086964082" sldId="2147483649"/>
          </pc:sldLayoutMkLst>
          <pc:spChg chg="del mod">
            <ac:chgData name="Giulia Ponte" userId="641cb8e0-ea5a-432e-a146-4731649866c7" providerId="ADAL" clId="{E415C94E-4290-470A-ABFD-5864065D77EF}" dt="2022-08-26T08:45:47.057" v="230" actId="21"/>
            <ac:spMkLst>
              <pc:docMk/>
              <pc:sldMasterMk cId="3393186690" sldId="2147483648"/>
              <pc:sldLayoutMk cId="3086964082" sldId="2147483649"/>
              <ac:spMk id="2" creationId="{3C4575A2-3EDB-47FF-B6D3-14375B072C3B}"/>
            </ac:spMkLst>
          </pc:spChg>
          <pc:spChg chg="del mod">
            <ac:chgData name="Giulia Ponte" userId="641cb8e0-ea5a-432e-a146-4731649866c7" providerId="ADAL" clId="{E415C94E-4290-470A-ABFD-5864065D77EF}" dt="2022-08-26T08:45:47.057" v="230" actId="21"/>
            <ac:spMkLst>
              <pc:docMk/>
              <pc:sldMasterMk cId="3393186690" sldId="2147483648"/>
              <pc:sldLayoutMk cId="3086964082" sldId="2147483649"/>
              <ac:spMk id="3" creationId="{2E7F6D73-6BF3-4D63-9907-1AB4BB7F2952}"/>
            </ac:spMkLst>
          </pc:spChg>
          <pc:picChg chg="add del mod">
            <ac:chgData name="Giulia Ponte" userId="641cb8e0-ea5a-432e-a146-4731649866c7" providerId="ADAL" clId="{E415C94E-4290-470A-ABFD-5864065D77EF}" dt="2022-08-26T11:41:41.418" v="1696" actId="21"/>
            <ac:picMkLst>
              <pc:docMk/>
              <pc:sldMasterMk cId="3393186690" sldId="2147483648"/>
              <pc:sldLayoutMk cId="3086964082" sldId="2147483649"/>
              <ac:picMk id="2" creationId="{14681DEC-0743-740B-EED0-C924FC477247}"/>
            </ac:picMkLst>
          </pc:picChg>
          <pc:picChg chg="add del mod">
            <ac:chgData name="Giulia Ponte" userId="641cb8e0-ea5a-432e-a146-4731649866c7" providerId="ADAL" clId="{E415C94E-4290-470A-ABFD-5864065D77EF}" dt="2022-08-26T10:52:36.366" v="1117" actId="21"/>
            <ac:picMkLst>
              <pc:docMk/>
              <pc:sldMasterMk cId="3393186690" sldId="2147483648"/>
              <pc:sldLayoutMk cId="3086964082" sldId="2147483649"/>
              <ac:picMk id="2" creationId="{1BB145EC-E1A3-5BA2-2175-97BC8C91BD06}"/>
            </ac:picMkLst>
          </pc:picChg>
          <pc:picChg chg="add del mod">
            <ac:chgData name="Giulia Ponte" userId="641cb8e0-ea5a-432e-a146-4731649866c7" providerId="ADAL" clId="{E415C94E-4290-470A-ABFD-5864065D77EF}" dt="2022-08-26T11:44:21.982" v="1742"/>
            <ac:picMkLst>
              <pc:docMk/>
              <pc:sldMasterMk cId="3393186690" sldId="2147483648"/>
              <pc:sldLayoutMk cId="3086964082" sldId="2147483649"/>
              <ac:picMk id="3" creationId="{D5AF0E9E-CC35-B7BB-4F70-DE5AC5F1E7B9}"/>
            </ac:picMkLst>
          </pc:picChg>
          <pc:picChg chg="add del">
            <ac:chgData name="Giulia Ponte" userId="641cb8e0-ea5a-432e-a146-4731649866c7" providerId="ADAL" clId="{E415C94E-4290-470A-ABFD-5864065D77EF}" dt="2022-08-26T08:44:00.595" v="208" actId="478"/>
            <ac:picMkLst>
              <pc:docMk/>
              <pc:sldMasterMk cId="3393186690" sldId="2147483648"/>
              <pc:sldLayoutMk cId="3086964082" sldId="2147483649"/>
              <ac:picMk id="5" creationId="{C6AED8D5-21C7-4C52-9416-7805325FD15A}"/>
            </ac:picMkLst>
          </pc:picChg>
          <pc:picChg chg="add del mo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6" creationId="{BBA5AE72-3828-82C6-E3AC-D811A8BA6BE0}"/>
            </ac:picMkLst>
          </pc:picChg>
          <pc:picChg chg="del">
            <ac:chgData name="Giulia Ponte" userId="641cb8e0-ea5a-432e-a146-4731649866c7" providerId="ADAL" clId="{E415C94E-4290-470A-ABFD-5864065D77EF}" dt="2022-08-26T08:40:08.894" v="187" actId="478"/>
            <ac:picMkLst>
              <pc:docMk/>
              <pc:sldMasterMk cId="3393186690" sldId="2147483648"/>
              <pc:sldLayoutMk cId="3086964082" sldId="2147483649"/>
              <ac:picMk id="8" creationId="{AB45E066-3FFB-4DAD-9EE2-AA87100A4672}"/>
            </ac:picMkLst>
          </pc:picChg>
          <pc:picChg chg="add del mo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9" creationId="{A59A230C-C452-B2C1-179D-E6AEB2F285EA}"/>
            </ac:picMkLst>
          </pc:picChg>
          <pc:picChg chg="del mo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11" creationId="{50286E04-FB38-4E0E-83B3-493C941D12EE}"/>
            </ac:picMkLst>
          </pc:picChg>
          <pc:picChg chg="add del mod or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12" creationId="{5EC1D798-95E2-05D6-0552-C0AA3C3FC042}"/>
            </ac:picMkLst>
          </pc:picChg>
          <pc:picChg chg="add del mod ord">
            <ac:chgData name="Giulia Ponte" userId="641cb8e0-ea5a-432e-a146-4731649866c7" providerId="ADAL" clId="{E415C94E-4290-470A-ABFD-5864065D77EF}" dt="2022-08-26T08:45:47.057" v="230" actId="21"/>
            <ac:picMkLst>
              <pc:docMk/>
              <pc:sldMasterMk cId="3393186690" sldId="2147483648"/>
              <pc:sldLayoutMk cId="3086964082" sldId="2147483649"/>
              <ac:picMk id="14" creationId="{E6766346-B996-C06E-CACD-7C8826215174}"/>
            </ac:picMkLst>
          </pc:picChg>
        </pc:sldLayoutChg>
        <pc:sldLayoutChg chg="addSp delSp modSp mod">
          <pc:chgData name="Giulia Ponte" userId="641cb8e0-ea5a-432e-a146-4731649866c7" providerId="ADAL" clId="{E415C94E-4290-470A-ABFD-5864065D77EF}" dt="2022-08-26T11:53:16.345" v="1956" actId="6014"/>
          <pc:sldLayoutMkLst>
            <pc:docMk/>
            <pc:sldMasterMk cId="3393186690" sldId="2147483648"/>
            <pc:sldLayoutMk cId="1715442930" sldId="2147483650"/>
          </pc:sldLayoutMkLst>
          <pc:spChg chg="del mod">
            <ac:chgData name="Giulia Ponte" userId="641cb8e0-ea5a-432e-a146-4731649866c7" providerId="ADAL" clId="{E415C94E-4290-470A-ABFD-5864065D77EF}" dt="2022-08-26T11:52:57.056" v="1950" actId="478"/>
            <ac:spMkLst>
              <pc:docMk/>
              <pc:sldMasterMk cId="3393186690" sldId="2147483648"/>
              <pc:sldLayoutMk cId="1715442930" sldId="2147483650"/>
              <ac:spMk id="2" creationId="{738ADDC4-133D-43F8-B997-F71DC8DA5C75}"/>
            </ac:spMkLst>
          </pc:spChg>
          <pc:spChg chg="del mod">
            <ac:chgData name="Giulia Ponte" userId="641cb8e0-ea5a-432e-a146-4731649866c7" providerId="ADAL" clId="{E415C94E-4290-470A-ABFD-5864065D77EF}" dt="2022-08-26T11:52:57.056" v="1950" actId="478"/>
            <ac:spMkLst>
              <pc:docMk/>
              <pc:sldMasterMk cId="3393186690" sldId="2147483648"/>
              <pc:sldLayoutMk cId="1715442930" sldId="2147483650"/>
              <ac:spMk id="3" creationId="{19BB5A4B-2F21-45EB-B979-69D9E6A08603}"/>
            </ac:spMkLst>
          </pc:spChg>
          <pc:spChg chg="add mod ord">
            <ac:chgData name="Giulia Ponte" userId="641cb8e0-ea5a-432e-a146-4731649866c7" providerId="ADAL" clId="{E415C94E-4290-470A-ABFD-5864065D77EF}" dt="2022-08-26T11:53:07.978" v="1955" actId="167"/>
            <ac:spMkLst>
              <pc:docMk/>
              <pc:sldMasterMk cId="3393186690" sldId="2147483648"/>
              <pc:sldLayoutMk cId="1715442930" sldId="2147483650"/>
              <ac:spMk id="5" creationId="{14A78DB7-81E1-9B44-2FE6-A43B47EB4C60}"/>
            </ac:spMkLst>
          </pc:spChg>
          <pc:spChg chg="del">
            <ac:chgData name="Giulia Ponte" userId="641cb8e0-ea5a-432e-a146-4731649866c7" providerId="ADAL" clId="{E415C94E-4290-470A-ABFD-5864065D77EF}" dt="2022-08-26T10:54:26.248" v="1138" actId="478"/>
            <ac:spMkLst>
              <pc:docMk/>
              <pc:sldMasterMk cId="3393186690" sldId="2147483648"/>
              <pc:sldLayoutMk cId="1715442930" sldId="2147483650"/>
              <ac:spMk id="7" creationId="{0F6FE9C0-7CF7-478F-8B98-9F3CB7D7FEE2}"/>
            </ac:spMkLst>
          </pc:spChg>
          <pc:picChg chg="add del mod modCrop">
            <ac:chgData name="Giulia Ponte" userId="641cb8e0-ea5a-432e-a146-4731649866c7" providerId="ADAL" clId="{E415C94E-4290-470A-ABFD-5864065D77EF}" dt="2022-08-26T10:54:26.248" v="1138" actId="478"/>
            <ac:picMkLst>
              <pc:docMk/>
              <pc:sldMasterMk cId="3393186690" sldId="2147483648"/>
              <pc:sldLayoutMk cId="1715442930" sldId="2147483650"/>
              <ac:picMk id="4" creationId="{6AE88204-E224-82D5-4588-76CA373C359E}"/>
            </ac:picMkLst>
          </pc:picChg>
          <pc:picChg chg="add mod">
            <ac:chgData name="Giulia Ponte" userId="641cb8e0-ea5a-432e-a146-4731649866c7" providerId="ADAL" clId="{E415C94E-4290-470A-ABFD-5864065D77EF}" dt="2022-08-26T11:52:57.314" v="1951"/>
            <ac:picMkLst>
              <pc:docMk/>
              <pc:sldMasterMk cId="3393186690" sldId="2147483648"/>
              <pc:sldLayoutMk cId="1715442930" sldId="2147483650"/>
              <ac:picMk id="4" creationId="{9921EB26-BA9B-D9C9-282A-E6E81A269A28}"/>
            </ac:picMkLst>
          </pc:picChg>
          <pc:picChg chg="add del mod">
            <ac:chgData name="Giulia Ponte" userId="641cb8e0-ea5a-432e-a146-4731649866c7" providerId="ADAL" clId="{E415C94E-4290-470A-ABFD-5864065D77EF}" dt="2022-08-26T10:34:03.349" v="787" actId="478"/>
            <ac:picMkLst>
              <pc:docMk/>
              <pc:sldMasterMk cId="3393186690" sldId="2147483648"/>
              <pc:sldLayoutMk cId="1715442930" sldId="2147483650"/>
              <ac:picMk id="5" creationId="{F968CC6B-4544-2CF5-0B27-5E189FEB8847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1:07:49.636" v="1415" actId="2696"/>
          <pc:sldLayoutMkLst>
            <pc:docMk/>
            <pc:sldMasterMk cId="3393186690" sldId="2147483648"/>
            <pc:sldLayoutMk cId="390301174" sldId="2147483651"/>
          </pc:sldLayoutMkLst>
          <pc:spChg chg="mod">
            <ac:chgData name="Giulia Ponte" userId="641cb8e0-ea5a-432e-a146-4731649866c7" providerId="ADAL" clId="{E415C94E-4290-470A-ABFD-5864065D77EF}" dt="2022-08-26T08:38:51.395" v="177" actId="404"/>
            <ac:spMkLst>
              <pc:docMk/>
              <pc:sldMasterMk cId="3393186690" sldId="2147483648"/>
              <pc:sldLayoutMk cId="390301174" sldId="2147483651"/>
              <ac:spMk id="2" creationId="{C41D736B-D901-4CCD-A28F-C9A06C4C6FC6}"/>
            </ac:spMkLst>
          </pc:spChg>
          <pc:spChg chg="del">
            <ac:chgData name="Giulia Ponte" userId="641cb8e0-ea5a-432e-a146-4731649866c7" providerId="ADAL" clId="{E415C94E-4290-470A-ABFD-5864065D77EF}" dt="2022-08-26T10:54:32.741" v="1139" actId="478"/>
            <ac:spMkLst>
              <pc:docMk/>
              <pc:sldMasterMk cId="3393186690" sldId="2147483648"/>
              <pc:sldLayoutMk cId="390301174" sldId="2147483651"/>
              <ac:spMk id="7" creationId="{B229E03B-4AA8-48C7-8A30-348DF83EFEB4}"/>
            </ac:spMkLst>
          </pc:spChg>
          <pc:picChg chg="add del mod">
            <ac:chgData name="Giulia Ponte" userId="641cb8e0-ea5a-432e-a146-4731649866c7" providerId="ADAL" clId="{E415C94E-4290-470A-ABFD-5864065D77EF}" dt="2022-08-26T09:09:26.539" v="567" actId="478"/>
            <ac:picMkLst>
              <pc:docMk/>
              <pc:sldMasterMk cId="3393186690" sldId="2147483648"/>
              <pc:sldLayoutMk cId="390301174" sldId="2147483651"/>
              <ac:picMk id="4" creationId="{8F854E27-51A9-5F3F-4CFA-044BA53D1786}"/>
            </ac:picMkLst>
          </pc:picChg>
          <pc:picChg chg="add del mod">
            <ac:chgData name="Giulia Ponte" userId="641cb8e0-ea5a-432e-a146-4731649866c7" providerId="ADAL" clId="{E415C94E-4290-470A-ABFD-5864065D77EF}" dt="2022-08-26T10:54:32.741" v="1139" actId="478"/>
            <ac:picMkLst>
              <pc:docMk/>
              <pc:sldMasterMk cId="3393186690" sldId="2147483648"/>
              <pc:sldLayoutMk cId="390301174" sldId="2147483651"/>
              <ac:picMk id="5" creationId="{85FB2661-EDD0-064B-E5FA-A765EFD6704E}"/>
            </ac:picMkLst>
          </pc:picChg>
          <pc:picChg chg="add del mod">
            <ac:chgData name="Giulia Ponte" userId="641cb8e0-ea5a-432e-a146-4731649866c7" providerId="ADAL" clId="{E415C94E-4290-470A-ABFD-5864065D77EF}" dt="2022-08-26T10:34:12.284" v="788" actId="478"/>
            <ac:picMkLst>
              <pc:docMk/>
              <pc:sldMasterMk cId="3393186690" sldId="2147483648"/>
              <pc:sldLayoutMk cId="390301174" sldId="2147483651"/>
              <ac:picMk id="6" creationId="{93F3CF2F-76F7-087A-4F24-EF72C513ADA0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2:27:48.622" v="1966" actId="2696"/>
          <pc:sldLayoutMkLst>
            <pc:docMk/>
            <pc:sldMasterMk cId="3393186690" sldId="2147483648"/>
            <pc:sldLayoutMk cId="3357571673" sldId="2147483652"/>
          </pc:sldLayoutMkLst>
          <pc:spChg chg="mod">
            <ac:chgData name="Giulia Ponte" userId="641cb8e0-ea5a-432e-a146-4731649866c7" providerId="ADAL" clId="{E415C94E-4290-470A-ABFD-5864065D77EF}" dt="2022-08-26T08:38:47.032" v="176" actId="404"/>
            <ac:spMkLst>
              <pc:docMk/>
              <pc:sldMasterMk cId="3393186690" sldId="2147483648"/>
              <pc:sldLayoutMk cId="3357571673" sldId="2147483652"/>
              <ac:spMk id="3" creationId="{84F851A2-8DE9-4433-AEB8-BC8F51AE9ADB}"/>
            </ac:spMkLst>
          </pc:spChg>
          <pc:spChg chg="mod">
            <ac:chgData name="Giulia Ponte" userId="641cb8e0-ea5a-432e-a146-4731649866c7" providerId="ADAL" clId="{E415C94E-4290-470A-ABFD-5864065D77EF}" dt="2022-08-26T08:38:47.032" v="176" actId="404"/>
            <ac:spMkLst>
              <pc:docMk/>
              <pc:sldMasterMk cId="3393186690" sldId="2147483648"/>
              <pc:sldLayoutMk cId="3357571673" sldId="2147483652"/>
              <ac:spMk id="4" creationId="{E5AE27E1-4FB2-4092-8B71-019ABB11EB01}"/>
            </ac:spMkLst>
          </pc:spChg>
          <pc:spChg chg="del">
            <ac:chgData name="Giulia Ponte" userId="641cb8e0-ea5a-432e-a146-4731649866c7" providerId="ADAL" clId="{E415C94E-4290-470A-ABFD-5864065D77EF}" dt="2022-08-26T10:54:34.942" v="1140" actId="478"/>
            <ac:spMkLst>
              <pc:docMk/>
              <pc:sldMasterMk cId="3393186690" sldId="2147483648"/>
              <pc:sldLayoutMk cId="3357571673" sldId="2147483652"/>
              <ac:spMk id="8" creationId="{B55D69B2-C548-4E08-821D-1A83E64DE30B}"/>
            </ac:spMkLst>
          </pc:spChg>
          <pc:picChg chg="add del mod">
            <ac:chgData name="Giulia Ponte" userId="641cb8e0-ea5a-432e-a146-4731649866c7" providerId="ADAL" clId="{E415C94E-4290-470A-ABFD-5864065D77EF}" dt="2022-08-26T09:09:19.902" v="566"/>
            <ac:picMkLst>
              <pc:docMk/>
              <pc:sldMasterMk cId="3393186690" sldId="2147483648"/>
              <pc:sldLayoutMk cId="3357571673" sldId="2147483652"/>
              <ac:picMk id="5" creationId="{3FA71F58-B990-9400-017B-398FCAC364B3}"/>
            </ac:picMkLst>
          </pc:picChg>
          <pc:picChg chg="add del mod">
            <ac:chgData name="Giulia Ponte" userId="641cb8e0-ea5a-432e-a146-4731649866c7" providerId="ADAL" clId="{E415C94E-4290-470A-ABFD-5864065D77EF}" dt="2022-08-26T10:54:34.942" v="1140" actId="478"/>
            <ac:picMkLst>
              <pc:docMk/>
              <pc:sldMasterMk cId="3393186690" sldId="2147483648"/>
              <pc:sldLayoutMk cId="3357571673" sldId="2147483652"/>
              <ac:picMk id="6" creationId="{6ED50391-D672-151F-6BF6-8A74B6484346}"/>
            </ac:picMkLst>
          </pc:picChg>
          <pc:picChg chg="add del mod">
            <ac:chgData name="Giulia Ponte" userId="641cb8e0-ea5a-432e-a146-4731649866c7" providerId="ADAL" clId="{E415C94E-4290-470A-ABFD-5864065D77EF}" dt="2022-08-26T10:34:13.136" v="789" actId="478"/>
            <ac:picMkLst>
              <pc:docMk/>
              <pc:sldMasterMk cId="3393186690" sldId="2147483648"/>
              <pc:sldLayoutMk cId="3357571673" sldId="2147483652"/>
              <ac:picMk id="7" creationId="{118276A0-1144-17A5-6A8C-41BBDF817CF9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2:27:48.619" v="1965" actId="2696"/>
          <pc:sldLayoutMkLst>
            <pc:docMk/>
            <pc:sldMasterMk cId="3393186690" sldId="2147483648"/>
            <pc:sldLayoutMk cId="1002652598" sldId="2147483653"/>
          </pc:sldLayoutMkLst>
          <pc:spChg chg="mod">
            <ac:chgData name="Giulia Ponte" userId="641cb8e0-ea5a-432e-a146-4731649866c7" providerId="ADAL" clId="{E415C94E-4290-470A-ABFD-5864065D77EF}" dt="2022-08-26T08:46:35.564" v="248" actId="14100"/>
            <ac:spMkLst>
              <pc:docMk/>
              <pc:sldMasterMk cId="3393186690" sldId="2147483648"/>
              <pc:sldLayoutMk cId="1002652598" sldId="2147483653"/>
              <ac:spMk id="2" creationId="{73AA89A9-A2EE-4E4D-AA7D-DDB27CFE64A0}"/>
            </ac:spMkLst>
          </pc:spChg>
          <pc:spChg chg="mod">
            <ac:chgData name="Giulia Ponte" userId="641cb8e0-ea5a-432e-a146-4731649866c7" providerId="ADAL" clId="{E415C94E-4290-470A-ABFD-5864065D77EF}" dt="2022-08-26T08:38:37.963" v="175" actId="404"/>
            <ac:spMkLst>
              <pc:docMk/>
              <pc:sldMasterMk cId="3393186690" sldId="2147483648"/>
              <pc:sldLayoutMk cId="1002652598" sldId="2147483653"/>
              <ac:spMk id="4" creationId="{10113983-C092-418F-9669-2A9A1C8FF07E}"/>
            </ac:spMkLst>
          </pc:spChg>
          <pc:spChg chg="mod">
            <ac:chgData name="Giulia Ponte" userId="641cb8e0-ea5a-432e-a146-4731649866c7" providerId="ADAL" clId="{E415C94E-4290-470A-ABFD-5864065D77EF}" dt="2022-08-26T08:38:37.963" v="175" actId="404"/>
            <ac:spMkLst>
              <pc:docMk/>
              <pc:sldMasterMk cId="3393186690" sldId="2147483648"/>
              <pc:sldLayoutMk cId="1002652598" sldId="2147483653"/>
              <ac:spMk id="6" creationId="{5B3BC65F-16B2-483D-AEBB-5491170C59BD}"/>
            </ac:spMkLst>
          </pc:spChg>
          <pc:spChg chg="del">
            <ac:chgData name="Giulia Ponte" userId="641cb8e0-ea5a-432e-a146-4731649866c7" providerId="ADAL" clId="{E415C94E-4290-470A-ABFD-5864065D77EF}" dt="2022-08-26T10:54:37.852" v="1141" actId="478"/>
            <ac:spMkLst>
              <pc:docMk/>
              <pc:sldMasterMk cId="3393186690" sldId="2147483648"/>
              <pc:sldLayoutMk cId="1002652598" sldId="2147483653"/>
              <ac:spMk id="10" creationId="{29D6D7FD-7606-4005-B2EF-7A40DDA16111}"/>
            </ac:spMkLst>
          </pc:spChg>
          <pc:picChg chg="add del mod">
            <ac:chgData name="Giulia Ponte" userId="641cb8e0-ea5a-432e-a146-4731649866c7" providerId="ADAL" clId="{E415C94E-4290-470A-ABFD-5864065D77EF}" dt="2022-08-26T09:09:19.759" v="565"/>
            <ac:picMkLst>
              <pc:docMk/>
              <pc:sldMasterMk cId="3393186690" sldId="2147483648"/>
              <pc:sldLayoutMk cId="1002652598" sldId="2147483653"/>
              <ac:picMk id="11" creationId="{4016558E-3F1F-A17F-4253-308B5BED2BCB}"/>
            </ac:picMkLst>
          </pc:picChg>
          <pc:picChg chg="add del mod">
            <ac:chgData name="Giulia Ponte" userId="641cb8e0-ea5a-432e-a146-4731649866c7" providerId="ADAL" clId="{E415C94E-4290-470A-ABFD-5864065D77EF}" dt="2022-08-26T10:54:37.852" v="1141" actId="478"/>
            <ac:picMkLst>
              <pc:docMk/>
              <pc:sldMasterMk cId="3393186690" sldId="2147483648"/>
              <pc:sldLayoutMk cId="1002652598" sldId="2147483653"/>
              <ac:picMk id="12" creationId="{86B294F7-CA31-A337-D1EE-E33C85EE59E0}"/>
            </ac:picMkLst>
          </pc:picChg>
          <pc:picChg chg="add del mod">
            <ac:chgData name="Giulia Ponte" userId="641cb8e0-ea5a-432e-a146-4731649866c7" providerId="ADAL" clId="{E415C94E-4290-470A-ABFD-5864065D77EF}" dt="2022-08-26T10:34:14.204" v="790" actId="478"/>
            <ac:picMkLst>
              <pc:docMk/>
              <pc:sldMasterMk cId="3393186690" sldId="2147483648"/>
              <pc:sldLayoutMk cId="1002652598" sldId="2147483653"/>
              <ac:picMk id="13" creationId="{853F2809-01B9-9847-5369-B2E7DBC4CAFD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2:27:48.615" v="1964" actId="2696"/>
          <pc:sldLayoutMkLst>
            <pc:docMk/>
            <pc:sldMasterMk cId="3393186690" sldId="2147483648"/>
            <pc:sldLayoutMk cId="1987793424" sldId="2147483654"/>
          </pc:sldLayoutMkLst>
          <pc:spChg chg="del">
            <ac:chgData name="Giulia Ponte" userId="641cb8e0-ea5a-432e-a146-4731649866c7" providerId="ADAL" clId="{E415C94E-4290-470A-ABFD-5864065D77EF}" dt="2022-08-26T10:54:40.128" v="1142" actId="478"/>
            <ac:spMkLst>
              <pc:docMk/>
              <pc:sldMasterMk cId="3393186690" sldId="2147483648"/>
              <pc:sldLayoutMk cId="1987793424" sldId="2147483654"/>
              <ac:spMk id="7" creationId="{32F27DDD-144A-4B3F-A01C-0EFF3B10F505}"/>
            </ac:spMkLst>
          </pc:spChg>
          <pc:picChg chg="add del mod">
            <ac:chgData name="Giulia Ponte" userId="641cb8e0-ea5a-432e-a146-4731649866c7" providerId="ADAL" clId="{E415C94E-4290-470A-ABFD-5864065D77EF}" dt="2022-08-26T09:09:19.375" v="564"/>
            <ac:picMkLst>
              <pc:docMk/>
              <pc:sldMasterMk cId="3393186690" sldId="2147483648"/>
              <pc:sldLayoutMk cId="1987793424" sldId="2147483654"/>
              <ac:picMk id="3" creationId="{EDD4632C-AE81-CB24-5A2D-C3D5F5A3841E}"/>
            </ac:picMkLst>
          </pc:picChg>
          <pc:picChg chg="add del mod">
            <ac:chgData name="Giulia Ponte" userId="641cb8e0-ea5a-432e-a146-4731649866c7" providerId="ADAL" clId="{E415C94E-4290-470A-ABFD-5864065D77EF}" dt="2022-08-26T10:54:40.128" v="1142" actId="478"/>
            <ac:picMkLst>
              <pc:docMk/>
              <pc:sldMasterMk cId="3393186690" sldId="2147483648"/>
              <pc:sldLayoutMk cId="1987793424" sldId="2147483654"/>
              <ac:picMk id="4" creationId="{3257B368-C8C8-FC4F-636C-8874615F9986}"/>
            </ac:picMkLst>
          </pc:picChg>
          <pc:picChg chg="add del mod">
            <ac:chgData name="Giulia Ponte" userId="641cb8e0-ea5a-432e-a146-4731649866c7" providerId="ADAL" clId="{E415C94E-4290-470A-ABFD-5864065D77EF}" dt="2022-08-26T10:34:15.113" v="791" actId="478"/>
            <ac:picMkLst>
              <pc:docMk/>
              <pc:sldMasterMk cId="3393186690" sldId="2147483648"/>
              <pc:sldLayoutMk cId="1987793424" sldId="2147483654"/>
              <ac:picMk id="5" creationId="{AA410DE6-56EA-A271-5241-D84BF40BA7FE}"/>
            </ac:picMkLst>
          </pc:picChg>
        </pc:sldLayoutChg>
        <pc:sldLayoutChg chg="addSp delSp modSp del">
          <pc:chgData name="Giulia Ponte" userId="641cb8e0-ea5a-432e-a146-4731649866c7" providerId="ADAL" clId="{E415C94E-4290-470A-ABFD-5864065D77EF}" dt="2022-08-26T11:07:38.344" v="1412" actId="2696"/>
          <pc:sldLayoutMkLst>
            <pc:docMk/>
            <pc:sldMasterMk cId="3393186690" sldId="2147483648"/>
            <pc:sldLayoutMk cId="234000461" sldId="2147483655"/>
          </pc:sldLayoutMkLst>
          <pc:picChg chg="add del mod">
            <ac:chgData name="Giulia Ponte" userId="641cb8e0-ea5a-432e-a146-4731649866c7" providerId="ADAL" clId="{E415C94E-4290-470A-ABFD-5864065D77EF}" dt="2022-08-26T09:09:19.214" v="563"/>
            <ac:picMkLst>
              <pc:docMk/>
              <pc:sldMasterMk cId="3393186690" sldId="2147483648"/>
              <pc:sldLayoutMk cId="234000461" sldId="2147483655"/>
              <ac:picMk id="2" creationId="{C662986C-B9E0-E84E-6686-A2AE495526E0}"/>
            </ac:picMkLst>
          </pc:picChg>
          <pc:picChg chg="add del mod">
            <ac:chgData name="Giulia Ponte" userId="641cb8e0-ea5a-432e-a146-4731649866c7" providerId="ADAL" clId="{E415C94E-4290-470A-ABFD-5864065D77EF}" dt="2022-08-26T09:09:47.395" v="578"/>
            <ac:picMkLst>
              <pc:docMk/>
              <pc:sldMasterMk cId="3393186690" sldId="2147483648"/>
              <pc:sldLayoutMk cId="234000461" sldId="2147483655"/>
              <ac:picMk id="3" creationId="{8F66A560-94BC-9FEF-5F39-01EAE48EC67B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1:07:42.118" v="1413" actId="2696"/>
          <pc:sldLayoutMkLst>
            <pc:docMk/>
            <pc:sldMasterMk cId="3393186690" sldId="2147483648"/>
            <pc:sldLayoutMk cId="1740218230" sldId="2147483656"/>
          </pc:sldLayoutMkLst>
          <pc:spChg chg="mod">
            <ac:chgData name="Giulia Ponte" userId="641cb8e0-ea5a-432e-a146-4731649866c7" providerId="ADAL" clId="{E415C94E-4290-470A-ABFD-5864065D77EF}" dt="2022-08-26T08:38:11.235" v="172" actId="404"/>
            <ac:spMkLst>
              <pc:docMk/>
              <pc:sldMasterMk cId="3393186690" sldId="2147483648"/>
              <pc:sldLayoutMk cId="1740218230" sldId="2147483656"/>
              <ac:spMk id="2" creationId="{A970B759-260C-4427-8EE7-DCC84E8D5CD1}"/>
            </ac:spMkLst>
          </pc:spChg>
          <pc:spChg chg="mod">
            <ac:chgData name="Giulia Ponte" userId="641cb8e0-ea5a-432e-a146-4731649866c7" providerId="ADAL" clId="{E415C94E-4290-470A-ABFD-5864065D77EF}" dt="2022-08-26T08:38:15.102" v="173" actId="404"/>
            <ac:spMkLst>
              <pc:docMk/>
              <pc:sldMasterMk cId="3393186690" sldId="2147483648"/>
              <pc:sldLayoutMk cId="1740218230" sldId="2147483656"/>
              <ac:spMk id="3" creationId="{9E62287E-29F8-405C-B24B-BD20BBD665DE}"/>
            </ac:spMkLst>
          </pc:spChg>
          <pc:spChg chg="del">
            <ac:chgData name="Giulia Ponte" userId="641cb8e0-ea5a-432e-a146-4731649866c7" providerId="ADAL" clId="{E415C94E-4290-470A-ABFD-5864065D77EF}" dt="2022-08-26T10:54:43.083" v="1143" actId="478"/>
            <ac:spMkLst>
              <pc:docMk/>
              <pc:sldMasterMk cId="3393186690" sldId="2147483648"/>
              <pc:sldLayoutMk cId="1740218230" sldId="2147483656"/>
              <ac:spMk id="8" creationId="{7AFD4A7D-95CC-4017-B92B-DB18D7DBAFDC}"/>
            </ac:spMkLst>
          </pc:spChg>
          <pc:picChg chg="add del mod">
            <ac:chgData name="Giulia Ponte" userId="641cb8e0-ea5a-432e-a146-4731649866c7" providerId="ADAL" clId="{E415C94E-4290-470A-ABFD-5864065D77EF}" dt="2022-08-26T09:09:18.963" v="562"/>
            <ac:picMkLst>
              <pc:docMk/>
              <pc:sldMasterMk cId="3393186690" sldId="2147483648"/>
              <pc:sldLayoutMk cId="1740218230" sldId="2147483656"/>
              <ac:picMk id="5" creationId="{691427B4-C4BD-C9B9-EB31-C3F1D6E5CCFE}"/>
            </ac:picMkLst>
          </pc:picChg>
          <pc:picChg chg="add del mod">
            <ac:chgData name="Giulia Ponte" userId="641cb8e0-ea5a-432e-a146-4731649866c7" providerId="ADAL" clId="{E415C94E-4290-470A-ABFD-5864065D77EF}" dt="2022-08-26T10:54:43.083" v="1143" actId="478"/>
            <ac:picMkLst>
              <pc:docMk/>
              <pc:sldMasterMk cId="3393186690" sldId="2147483648"/>
              <pc:sldLayoutMk cId="1740218230" sldId="2147483656"/>
              <ac:picMk id="6" creationId="{FCC34C89-094D-2CE1-30B4-F9270ED88C08}"/>
            </ac:picMkLst>
          </pc:picChg>
          <pc:picChg chg="add del mod modCrop">
            <ac:chgData name="Giulia Ponte" userId="641cb8e0-ea5a-432e-a146-4731649866c7" providerId="ADAL" clId="{E415C94E-4290-470A-ABFD-5864065D77EF}" dt="2022-08-26T10:34:16.375" v="792" actId="478"/>
            <ac:picMkLst>
              <pc:docMk/>
              <pc:sldMasterMk cId="3393186690" sldId="2147483648"/>
              <pc:sldLayoutMk cId="1740218230" sldId="2147483656"/>
              <ac:picMk id="7" creationId="{9CDF6A12-EA4F-52F4-95E3-682FC0A7099B}"/>
            </ac:picMkLst>
          </pc:picChg>
        </pc:sldLayoutChg>
        <pc:sldLayoutChg chg="addSp delSp modSp del mod">
          <pc:chgData name="Giulia Ponte" userId="641cb8e0-ea5a-432e-a146-4731649866c7" providerId="ADAL" clId="{E415C94E-4290-470A-ABFD-5864065D77EF}" dt="2022-08-26T11:07:43.344" v="1414" actId="2696"/>
          <pc:sldLayoutMkLst>
            <pc:docMk/>
            <pc:sldMasterMk cId="3393186690" sldId="2147483648"/>
            <pc:sldLayoutMk cId="382738114" sldId="2147483657"/>
          </pc:sldLayoutMkLst>
          <pc:spChg chg="mod">
            <ac:chgData name="Giulia Ponte" userId="641cb8e0-ea5a-432e-a146-4731649866c7" providerId="ADAL" clId="{E415C94E-4290-470A-ABFD-5864065D77EF}" dt="2022-08-26T08:38:21.210" v="174" actId="404"/>
            <ac:spMkLst>
              <pc:docMk/>
              <pc:sldMasterMk cId="3393186690" sldId="2147483648"/>
              <pc:sldLayoutMk cId="382738114" sldId="2147483657"/>
              <ac:spMk id="2" creationId="{C8D921E6-5E74-422D-9B03-37EF5C21EF35}"/>
            </ac:spMkLst>
          </pc:spChg>
          <pc:spChg chg="del">
            <ac:chgData name="Giulia Ponte" userId="641cb8e0-ea5a-432e-a146-4731649866c7" providerId="ADAL" clId="{E415C94E-4290-470A-ABFD-5864065D77EF}" dt="2022-08-26T10:54:45.843" v="1144" actId="478"/>
            <ac:spMkLst>
              <pc:docMk/>
              <pc:sldMasterMk cId="3393186690" sldId="2147483648"/>
              <pc:sldLayoutMk cId="382738114" sldId="2147483657"/>
              <ac:spMk id="8" creationId="{B2D83BBC-435D-4896-BACC-263624071D99}"/>
            </ac:spMkLst>
          </pc:spChg>
          <pc:picChg chg="add del mod">
            <ac:chgData name="Giulia Ponte" userId="641cb8e0-ea5a-432e-a146-4731649866c7" providerId="ADAL" clId="{E415C94E-4290-470A-ABFD-5864065D77EF}" dt="2022-08-26T10:54:45.843" v="1144" actId="478"/>
            <ac:picMkLst>
              <pc:docMk/>
              <pc:sldMasterMk cId="3393186690" sldId="2147483648"/>
              <pc:sldLayoutMk cId="382738114" sldId="2147483657"/>
              <ac:picMk id="5" creationId="{089B3487-358E-F23B-08B9-06E54E14D47D}"/>
            </ac:picMkLst>
          </pc:picChg>
          <pc:picChg chg="add del mod">
            <ac:chgData name="Giulia Ponte" userId="641cb8e0-ea5a-432e-a146-4731649866c7" providerId="ADAL" clId="{E415C94E-4290-470A-ABFD-5864065D77EF}" dt="2022-08-26T10:34:17.154" v="793" actId="478"/>
            <ac:picMkLst>
              <pc:docMk/>
              <pc:sldMasterMk cId="3393186690" sldId="2147483648"/>
              <pc:sldLayoutMk cId="382738114" sldId="2147483657"/>
              <ac:picMk id="6" creationId="{A73DF7B0-227D-03C9-F615-E68E2B512C47}"/>
            </ac:picMkLst>
          </pc:picChg>
        </pc:sldLayoutChg>
        <pc:sldLayoutChg chg="del">
          <pc:chgData name="Giulia Ponte" userId="641cb8e0-ea5a-432e-a146-4731649866c7" providerId="ADAL" clId="{E415C94E-4290-470A-ABFD-5864065D77EF}" dt="2022-08-26T08:38:01.909" v="171" actId="2696"/>
          <pc:sldLayoutMkLst>
            <pc:docMk/>
            <pc:sldMasterMk cId="3393186690" sldId="2147483648"/>
            <pc:sldLayoutMk cId="2790569371" sldId="2147483658"/>
          </pc:sldLayoutMkLst>
        </pc:sldLayoutChg>
        <pc:sldLayoutChg chg="del">
          <pc:chgData name="Giulia Ponte" userId="641cb8e0-ea5a-432e-a146-4731649866c7" providerId="ADAL" clId="{E415C94E-4290-470A-ABFD-5864065D77EF}" dt="2022-08-26T08:38:01.894" v="170" actId="2696"/>
          <pc:sldLayoutMkLst>
            <pc:docMk/>
            <pc:sldMasterMk cId="3393186690" sldId="2147483648"/>
            <pc:sldLayoutMk cId="279012165" sldId="2147483659"/>
          </pc:sldLayoutMkLst>
        </pc:sldLayoutChg>
        <pc:sldLayoutChg chg="addSp delSp modSp mod">
          <pc:chgData name="Giulia Ponte" userId="641cb8e0-ea5a-432e-a146-4731649866c7" providerId="ADAL" clId="{E415C94E-4290-470A-ABFD-5864065D77EF}" dt="2022-08-26T11:46:32.745" v="1788" actId="1038"/>
          <pc:sldLayoutMkLst>
            <pc:docMk/>
            <pc:sldMasterMk cId="3393186690" sldId="2147483648"/>
            <pc:sldLayoutMk cId="3345406120" sldId="2147483660"/>
          </pc:sldLayoutMkLst>
          <pc:spChg chg="mod ord">
            <ac:chgData name="Giulia Ponte" userId="641cb8e0-ea5a-432e-a146-4731649866c7" providerId="ADAL" clId="{E415C94E-4290-470A-ABFD-5864065D77EF}" dt="2022-08-26T10:56:29.333" v="1162" actId="1076"/>
            <ac:spMkLst>
              <pc:docMk/>
              <pc:sldMasterMk cId="3393186690" sldId="2147483648"/>
              <pc:sldLayoutMk cId="3345406120" sldId="2147483660"/>
              <ac:spMk id="2" creationId="{B960B1ED-40CB-4447-85D7-A94C6BB66991}"/>
            </ac:spMkLst>
          </pc:spChg>
          <pc:spChg chg="mod">
            <ac:chgData name="Giulia Ponte" userId="641cb8e0-ea5a-432e-a146-4731649866c7" providerId="ADAL" clId="{E415C94E-4290-470A-ABFD-5864065D77EF}" dt="2022-08-26T10:56:29.333" v="1162" actId="1076"/>
            <ac:spMkLst>
              <pc:docMk/>
              <pc:sldMasterMk cId="3393186690" sldId="2147483648"/>
              <pc:sldLayoutMk cId="3345406120" sldId="2147483660"/>
              <ac:spMk id="6" creationId="{00000000-0000-0000-0000-000000000000}"/>
            </ac:spMkLst>
          </pc:spChg>
          <pc:spChg chg="add mod ord">
            <ac:chgData name="Giulia Ponte" userId="641cb8e0-ea5a-432e-a146-4731649866c7" providerId="ADAL" clId="{E415C94E-4290-470A-ABFD-5864065D77EF}" dt="2022-08-26T11:46:19.918" v="1780" actId="14100"/>
            <ac:spMkLst>
              <pc:docMk/>
              <pc:sldMasterMk cId="3393186690" sldId="2147483648"/>
              <pc:sldLayoutMk cId="3345406120" sldId="2147483660"/>
              <ac:spMk id="7" creationId="{C2CF7E06-E635-4EDF-4B22-1C7B1A93B36D}"/>
            </ac:spMkLst>
          </pc:spChg>
          <pc:spChg chg="add del mod">
            <ac:chgData name="Giulia Ponte" userId="641cb8e0-ea5a-432e-a146-4731649866c7" providerId="ADAL" clId="{E415C94E-4290-470A-ABFD-5864065D77EF}" dt="2022-08-26T10:35:34.019" v="833"/>
            <ac:spMkLst>
              <pc:docMk/>
              <pc:sldMasterMk cId="3393186690" sldId="2147483648"/>
              <pc:sldLayoutMk cId="3345406120" sldId="2147483660"/>
              <ac:spMk id="8" creationId="{AACF4019-AB1C-3F8F-9023-F170FE5E038D}"/>
            </ac:spMkLst>
          </pc:spChg>
          <pc:grpChg chg="add del mod ord">
            <ac:chgData name="Giulia Ponte" userId="641cb8e0-ea5a-432e-a146-4731649866c7" providerId="ADAL" clId="{E415C94E-4290-470A-ABFD-5864065D77EF}" dt="2022-08-26T10:35:40.158" v="835" actId="165"/>
            <ac:grpSpMkLst>
              <pc:docMk/>
              <pc:sldMasterMk cId="3393186690" sldId="2147483648"/>
              <pc:sldLayoutMk cId="3345406120" sldId="2147483660"/>
              <ac:grpSpMk id="7" creationId="{1496E918-4A5C-8842-EDC6-4A6124E62124}"/>
            </ac:grpSpMkLst>
          </pc:grpChg>
          <pc:grpChg chg="add mod ord">
            <ac:chgData name="Giulia Ponte" userId="641cb8e0-ea5a-432e-a146-4731649866c7" providerId="ADAL" clId="{E415C94E-4290-470A-ABFD-5864065D77EF}" dt="2022-08-26T10:56:29.333" v="1162" actId="1076"/>
            <ac:grpSpMkLst>
              <pc:docMk/>
              <pc:sldMasterMk cId="3393186690" sldId="2147483648"/>
              <pc:sldLayoutMk cId="3345406120" sldId="2147483660"/>
              <ac:grpSpMk id="11" creationId="{7845810A-984D-03C7-2108-DD6640987A1F}"/>
            </ac:grpSpMkLst>
          </pc:grpChg>
          <pc:picChg chg="add mod ord topLvl modCrop">
            <ac:chgData name="Giulia Ponte" userId="641cb8e0-ea5a-432e-a146-4731649866c7" providerId="ADAL" clId="{E415C94E-4290-470A-ABFD-5864065D77EF}" dt="2022-08-26T11:45:35.209" v="1770" actId="29295"/>
            <ac:picMkLst>
              <pc:docMk/>
              <pc:sldMasterMk cId="3393186690" sldId="2147483648"/>
              <pc:sldLayoutMk cId="3345406120" sldId="2147483660"/>
              <ac:picMk id="3" creationId="{4DDD9963-9E07-61E2-C320-43F23E585C85}"/>
            </ac:picMkLst>
          </pc:picChg>
          <pc:picChg chg="add mod">
            <ac:chgData name="Giulia Ponte" userId="641cb8e0-ea5a-432e-a146-4731649866c7" providerId="ADAL" clId="{E415C94E-4290-470A-ABFD-5864065D77EF}" dt="2022-08-26T11:46:32.745" v="1788" actId="1038"/>
            <ac:picMkLst>
              <pc:docMk/>
              <pc:sldMasterMk cId="3393186690" sldId="2147483648"/>
              <pc:sldLayoutMk cId="3345406120" sldId="2147483660"/>
              <ac:picMk id="4" creationId="{0C2D2C33-673C-9F5B-CC7B-86C6264A9332}"/>
            </ac:picMkLst>
          </pc:picChg>
          <pc:picChg chg="add del mod topLvl">
            <ac:chgData name="Giulia Ponte" userId="641cb8e0-ea5a-432e-a146-4731649866c7" providerId="ADAL" clId="{E415C94E-4290-470A-ABFD-5864065D77EF}" dt="2022-08-26T10:35:43.975" v="836" actId="478"/>
            <ac:picMkLst>
              <pc:docMk/>
              <pc:sldMasterMk cId="3393186690" sldId="2147483648"/>
              <pc:sldLayoutMk cId="3345406120" sldId="2147483660"/>
              <ac:picMk id="4" creationId="{D55ED138-9EF7-9CD9-9068-6BDE88187F1A}"/>
            </ac:picMkLst>
          </pc:picChg>
          <pc:picChg chg="mod">
            <ac:chgData name="Giulia Ponte" userId="641cb8e0-ea5a-432e-a146-4731649866c7" providerId="ADAL" clId="{E415C94E-4290-470A-ABFD-5864065D77EF}" dt="2022-08-26T11:44:15.627" v="1735" actId="1076"/>
            <ac:picMkLst>
              <pc:docMk/>
              <pc:sldMasterMk cId="3393186690" sldId="2147483648"/>
              <pc:sldLayoutMk cId="3345406120" sldId="2147483660"/>
              <ac:picMk id="5" creationId="{00000000-0000-0000-0000-000000000000}"/>
            </ac:picMkLst>
          </pc:picChg>
          <pc:picChg chg="add del mod">
            <ac:chgData name="Giulia Ponte" userId="641cb8e0-ea5a-432e-a146-4731649866c7" providerId="ADAL" clId="{E415C94E-4290-470A-ABFD-5864065D77EF}" dt="2022-08-26T10:35:34.019" v="833"/>
            <ac:picMkLst>
              <pc:docMk/>
              <pc:sldMasterMk cId="3393186690" sldId="2147483648"/>
              <pc:sldLayoutMk cId="3345406120" sldId="2147483660"/>
              <ac:picMk id="9" creationId="{24BE3C51-407E-6EED-8C7C-DB3FEBC63B98}"/>
            </ac:picMkLst>
          </pc:picChg>
          <pc:picChg chg="add mod modCrop">
            <ac:chgData name="Giulia Ponte" userId="641cb8e0-ea5a-432e-a146-4731649866c7" providerId="ADAL" clId="{E415C94E-4290-470A-ABFD-5864065D77EF}" dt="2022-08-26T11:45:28.624" v="1769" actId="29295"/>
            <ac:picMkLst>
              <pc:docMk/>
              <pc:sldMasterMk cId="3393186690" sldId="2147483648"/>
              <pc:sldLayoutMk cId="3345406120" sldId="2147483660"/>
              <ac:picMk id="10" creationId="{9449C775-9340-C189-0F44-D83FF16FE9E4}"/>
            </ac:picMkLst>
          </pc:picChg>
        </pc:sldLayoutChg>
        <pc:sldLayoutChg chg="addSp delSp modSp new mod replId">
          <pc:chgData name="Giulia Ponte" userId="641cb8e0-ea5a-432e-a146-4731649866c7" providerId="ADAL" clId="{E415C94E-4290-470A-ABFD-5864065D77EF}" dt="2022-08-26T11:45:06.293" v="1768" actId="478"/>
          <pc:sldLayoutMkLst>
            <pc:docMk/>
            <pc:sldMasterMk cId="3393186690" sldId="2147483648"/>
            <pc:sldLayoutMk cId="1697058786" sldId="2147483664"/>
          </pc:sldLayoutMkLst>
          <pc:spChg chg="del">
            <ac:chgData name="Giulia Ponte" userId="641cb8e0-ea5a-432e-a146-4731649866c7" providerId="ADAL" clId="{E415C94E-4290-470A-ABFD-5864065D77EF}" dt="2022-08-26T10:48:24.945" v="1065" actId="478"/>
            <ac:spMkLst>
              <pc:docMk/>
              <pc:sldMasterMk cId="3393186690" sldId="2147483648"/>
              <pc:sldLayoutMk cId="1697058786" sldId="2147483664"/>
              <ac:spMk id="2" creationId="{A245C6F3-6213-E511-5C26-4114B00684FA}"/>
            </ac:spMkLst>
          </pc:spChg>
          <pc:spChg chg="add mod">
            <ac:chgData name="Giulia Ponte" userId="641cb8e0-ea5a-432e-a146-4731649866c7" providerId="ADAL" clId="{E415C94E-4290-470A-ABFD-5864065D77EF}" dt="2022-08-26T11:42:38.566" v="1710" actId="14100"/>
            <ac:spMkLst>
              <pc:docMk/>
              <pc:sldMasterMk cId="3393186690" sldId="2147483648"/>
              <pc:sldLayoutMk cId="1697058786" sldId="2147483664"/>
              <ac:spMk id="3" creationId="{CF55D93C-741E-FFBD-0D61-29D1874EE84A}"/>
            </ac:spMkLst>
          </pc:spChg>
          <pc:spChg chg="add del mod">
            <ac:chgData name="Giulia Ponte" userId="641cb8e0-ea5a-432e-a146-4731649866c7" providerId="ADAL" clId="{E415C94E-4290-470A-ABFD-5864065D77EF}" dt="2022-08-26T11:45:06.293" v="1768" actId="478"/>
            <ac:spMkLst>
              <pc:docMk/>
              <pc:sldMasterMk cId="3393186690" sldId="2147483648"/>
              <pc:sldLayoutMk cId="1697058786" sldId="2147483664"/>
              <ac:spMk id="13" creationId="{1DB5F1F0-9306-EAEA-D833-1ED6151465DF}"/>
            </ac:spMkLst>
          </pc:spChg>
          <pc:picChg chg="add mod">
            <ac:chgData name="Giulia Ponte" userId="641cb8e0-ea5a-432e-a146-4731649866c7" providerId="ADAL" clId="{E415C94E-4290-470A-ABFD-5864065D77EF}" dt="2022-08-26T11:45:05.103" v="1767" actId="1076"/>
            <ac:picMkLst>
              <pc:docMk/>
              <pc:sldMasterMk cId="3393186690" sldId="2147483648"/>
              <pc:sldLayoutMk cId="1697058786" sldId="2147483664"/>
              <ac:picMk id="2" creationId="{5D55778C-9BE6-79F0-9E7F-403DC69C3DE7}"/>
            </ac:picMkLst>
          </pc:picChg>
          <pc:picChg chg="add mod modCrop">
            <ac:chgData name="Giulia Ponte" userId="641cb8e0-ea5a-432e-a146-4731649866c7" providerId="ADAL" clId="{E415C94E-4290-470A-ABFD-5864065D77EF}" dt="2022-08-26T11:42:45.235" v="1711" actId="732"/>
            <ac:picMkLst>
              <pc:docMk/>
              <pc:sldMasterMk cId="3393186690" sldId="2147483648"/>
              <pc:sldLayoutMk cId="1697058786" sldId="2147483664"/>
              <ac:picMk id="4" creationId="{42862173-EC6C-0C0D-9A69-6F36F5034496}"/>
            </ac:picMkLst>
          </pc:picChg>
          <pc:picChg chg="add del mod">
            <ac:chgData name="Giulia Ponte" userId="641cb8e0-ea5a-432e-a146-4731649866c7" providerId="ADAL" clId="{E415C94E-4290-470A-ABFD-5864065D77EF}" dt="2022-08-26T10:49:59.392" v="1086" actId="478"/>
            <ac:picMkLst>
              <pc:docMk/>
              <pc:sldMasterMk cId="3393186690" sldId="2147483648"/>
              <pc:sldLayoutMk cId="1697058786" sldId="2147483664"/>
              <ac:picMk id="5" creationId="{4AAB22FC-FDB0-95B2-B6CA-224E77AC2E9E}"/>
            </ac:picMkLst>
          </pc:picChg>
          <pc:picChg chg="add del mod">
            <ac:chgData name="Giulia Ponte" userId="641cb8e0-ea5a-432e-a146-4731649866c7" providerId="ADAL" clId="{E415C94E-4290-470A-ABFD-5864065D77EF}" dt="2022-08-26T11:42:35.853" v="1709" actId="478"/>
            <ac:picMkLst>
              <pc:docMk/>
              <pc:sldMasterMk cId="3393186690" sldId="2147483648"/>
              <pc:sldLayoutMk cId="1697058786" sldId="2147483664"/>
              <ac:picMk id="5" creationId="{4F40010B-FF59-2B39-6D08-E0642B80C736}"/>
            </ac:picMkLst>
          </pc:picChg>
          <pc:picChg chg="add del mod">
            <ac:chgData name="Giulia Ponte" userId="641cb8e0-ea5a-432e-a146-4731649866c7" providerId="ADAL" clId="{E415C94E-4290-470A-ABFD-5864065D77EF}" dt="2022-08-26T11:44:29.249" v="1755" actId="478"/>
            <ac:picMkLst>
              <pc:docMk/>
              <pc:sldMasterMk cId="3393186690" sldId="2147483648"/>
              <pc:sldLayoutMk cId="1697058786" sldId="2147483664"/>
              <ac:picMk id="6" creationId="{26171CC6-899C-9FA2-438D-CF2FEC5F6DC3}"/>
            </ac:picMkLst>
          </pc:picChg>
          <pc:picChg chg="add del mod">
            <ac:chgData name="Giulia Ponte" userId="641cb8e0-ea5a-432e-a146-4731649866c7" providerId="ADAL" clId="{E415C94E-4290-470A-ABFD-5864065D77EF}" dt="2022-08-26T10:49:32.368" v="1084" actId="478"/>
            <ac:picMkLst>
              <pc:docMk/>
              <pc:sldMasterMk cId="3393186690" sldId="2147483648"/>
              <pc:sldLayoutMk cId="1697058786" sldId="2147483664"/>
              <ac:picMk id="6" creationId="{C1EF8186-3E86-A9A0-0387-59C66536B35E}"/>
            </ac:picMkLst>
          </pc:picChg>
          <pc:picChg chg="add del mod">
            <ac:chgData name="Giulia Ponte" userId="641cb8e0-ea5a-432e-a146-4731649866c7" providerId="ADAL" clId="{E415C94E-4290-470A-ABFD-5864065D77EF}" dt="2022-08-26T10:51:07.630" v="1096" actId="478"/>
            <ac:picMkLst>
              <pc:docMk/>
              <pc:sldMasterMk cId="3393186690" sldId="2147483648"/>
              <pc:sldLayoutMk cId="1697058786" sldId="2147483664"/>
              <ac:picMk id="7" creationId="{98D443AF-AD33-660B-410A-37CC737521C2}"/>
            </ac:picMkLst>
          </pc:picChg>
          <pc:picChg chg="add del mod">
            <ac:chgData name="Giulia Ponte" userId="641cb8e0-ea5a-432e-a146-4731649866c7" providerId="ADAL" clId="{E415C94E-4290-470A-ABFD-5864065D77EF}" dt="2022-08-26T11:44:24.443" v="1748" actId="571"/>
            <ac:picMkLst>
              <pc:docMk/>
              <pc:sldMasterMk cId="3393186690" sldId="2147483648"/>
              <pc:sldLayoutMk cId="1697058786" sldId="2147483664"/>
              <ac:picMk id="7" creationId="{D6E0EF35-51BF-A743-82C0-D6051F6D4257}"/>
            </ac:picMkLst>
          </pc:picChg>
          <pc:picChg chg="add del mod">
            <ac:chgData name="Giulia Ponte" userId="641cb8e0-ea5a-432e-a146-4731649866c7" providerId="ADAL" clId="{E415C94E-4290-470A-ABFD-5864065D77EF}" dt="2022-08-26T11:44:23.694" v="1746" actId="571"/>
            <ac:picMkLst>
              <pc:docMk/>
              <pc:sldMasterMk cId="3393186690" sldId="2147483648"/>
              <pc:sldLayoutMk cId="1697058786" sldId="2147483664"/>
              <ac:picMk id="8" creationId="{FA7174B9-FCA9-ADF8-A9D5-03FD0ED02A16}"/>
            </ac:picMkLst>
          </pc:picChg>
          <pc:picChg chg="add del mod">
            <ac:chgData name="Giulia Ponte" userId="641cb8e0-ea5a-432e-a146-4731649866c7" providerId="ADAL" clId="{E415C94E-4290-470A-ABFD-5864065D77EF}" dt="2022-08-26T11:44:34.962" v="1757" actId="478"/>
            <ac:picMkLst>
              <pc:docMk/>
              <pc:sldMasterMk cId="3393186690" sldId="2147483648"/>
              <pc:sldLayoutMk cId="1697058786" sldId="2147483664"/>
              <ac:picMk id="9" creationId="{477713A1-3526-7AA7-58D9-3D6B4E6CDC1B}"/>
            </ac:picMkLst>
          </pc:picChg>
          <pc:picChg chg="add del mod">
            <ac:chgData name="Giulia Ponte" userId="641cb8e0-ea5a-432e-a146-4731649866c7" providerId="ADAL" clId="{E415C94E-4290-470A-ABFD-5864065D77EF}" dt="2022-08-26T10:52:29.815" v="1115" actId="21"/>
            <ac:picMkLst>
              <pc:docMk/>
              <pc:sldMasterMk cId="3393186690" sldId="2147483648"/>
              <pc:sldLayoutMk cId="1697058786" sldId="2147483664"/>
              <ac:picMk id="9" creationId="{911379F7-A3AC-B36F-F6C8-379F1710E700}"/>
            </ac:picMkLst>
          </pc:picChg>
          <pc:picChg chg="add del mod">
            <ac:chgData name="Giulia Ponte" userId="641cb8e0-ea5a-432e-a146-4731649866c7" providerId="ADAL" clId="{E415C94E-4290-470A-ABFD-5864065D77EF}" dt="2022-08-26T11:41:43.570" v="1697" actId="478"/>
            <ac:picMkLst>
              <pc:docMk/>
              <pc:sldMasterMk cId="3393186690" sldId="2147483648"/>
              <pc:sldLayoutMk cId="1697058786" sldId="2147483664"/>
              <ac:picMk id="10" creationId="{39D535BF-9830-F648-121D-E82D4A619ABC}"/>
            </ac:picMkLst>
          </pc:picChg>
          <pc:picChg chg="add del mod">
            <ac:chgData name="Giulia Ponte" userId="641cb8e0-ea5a-432e-a146-4731649866c7" providerId="ADAL" clId="{E415C94E-4290-470A-ABFD-5864065D77EF}" dt="2022-08-26T11:44:41.920" v="1759" actId="478"/>
            <ac:picMkLst>
              <pc:docMk/>
              <pc:sldMasterMk cId="3393186690" sldId="2147483648"/>
              <pc:sldLayoutMk cId="1697058786" sldId="2147483664"/>
              <ac:picMk id="11" creationId="{D137563A-727E-3DBC-2FDC-1AAB1A309A0F}"/>
            </ac:picMkLst>
          </pc:picChg>
          <pc:picChg chg="add del mod">
            <ac:chgData name="Giulia Ponte" userId="641cb8e0-ea5a-432e-a146-4731649866c7" providerId="ADAL" clId="{E415C94E-4290-470A-ABFD-5864065D77EF}" dt="2022-08-26T11:44:48.719" v="1762" actId="478"/>
            <ac:picMkLst>
              <pc:docMk/>
              <pc:sldMasterMk cId="3393186690" sldId="2147483648"/>
              <pc:sldLayoutMk cId="1697058786" sldId="2147483664"/>
              <ac:picMk id="12" creationId="{CABA8A87-FC61-0642-E61D-46402BC96A24}"/>
            </ac:picMkLst>
          </pc:picChg>
        </pc:sldLayoutChg>
        <pc:sldLayoutChg chg="addSp modSp add mod modTransition">
          <pc:chgData name="Giulia Ponte" userId="641cb8e0-ea5a-432e-a146-4731649866c7" providerId="ADAL" clId="{E415C94E-4290-470A-ABFD-5864065D77EF}" dt="2022-08-26T11:46:41.084" v="1789"/>
          <pc:sldLayoutMkLst>
            <pc:docMk/>
            <pc:sldMasterMk cId="3393186690" sldId="2147483648"/>
            <pc:sldLayoutMk cId="1540110621" sldId="2147483665"/>
          </pc:sldLayoutMkLst>
          <pc:spChg chg="mod">
            <ac:chgData name="Giulia Ponte" userId="641cb8e0-ea5a-432e-a146-4731649866c7" providerId="ADAL" clId="{E415C94E-4290-470A-ABFD-5864065D77EF}" dt="2022-08-26T11:09:31.990" v="1425" actId="1076"/>
            <ac:spMkLst>
              <pc:docMk/>
              <pc:sldMasterMk cId="3393186690" sldId="2147483648"/>
              <pc:sldLayoutMk cId="1540110621" sldId="2147483665"/>
              <ac:spMk id="2" creationId="{B960B1ED-40CB-4447-85D7-A94C6BB66991}"/>
            </ac:spMkLst>
          </pc:spChg>
          <pc:spChg chg="add mod ord">
            <ac:chgData name="Giulia Ponte" userId="641cb8e0-ea5a-432e-a146-4731649866c7" providerId="ADAL" clId="{E415C94E-4290-470A-ABFD-5864065D77EF}" dt="2022-08-26T11:09:56.831" v="1433" actId="167"/>
            <ac:spMkLst>
              <pc:docMk/>
              <pc:sldMasterMk cId="3393186690" sldId="2147483648"/>
              <pc:sldLayoutMk cId="1540110621" sldId="2147483665"/>
              <ac:spMk id="4" creationId="{CBCB7C3B-F6F8-C15F-1E8F-2E9958466677}"/>
            </ac:spMkLst>
          </pc:spChg>
          <pc:spChg chg="mod">
            <ac:chgData name="Giulia Ponte" userId="641cb8e0-ea5a-432e-a146-4731649866c7" providerId="ADAL" clId="{E415C94E-4290-470A-ABFD-5864065D77EF}" dt="2022-08-26T11:09:31.990" v="1425" actId="1076"/>
            <ac:spMkLst>
              <pc:docMk/>
              <pc:sldMasterMk cId="3393186690" sldId="2147483648"/>
              <pc:sldLayoutMk cId="1540110621" sldId="2147483665"/>
              <ac:spMk id="6" creationId="{00000000-0000-0000-0000-000000000000}"/>
            </ac:spMkLst>
          </pc:spChg>
          <pc:spChg chg="add mod">
            <ac:chgData name="Giulia Ponte" userId="641cb8e0-ea5a-432e-a146-4731649866c7" providerId="ADAL" clId="{E415C94E-4290-470A-ABFD-5864065D77EF}" dt="2022-08-26T11:46:41.084" v="1789"/>
            <ac:spMkLst>
              <pc:docMk/>
              <pc:sldMasterMk cId="3393186690" sldId="2147483648"/>
              <pc:sldLayoutMk cId="1540110621" sldId="2147483665"/>
              <ac:spMk id="7" creationId="{02BC7B13-8EFA-0C7D-E8B6-92B912EBB20B}"/>
            </ac:spMkLst>
          </pc:spChg>
          <pc:grpChg chg="mod">
            <ac:chgData name="Giulia Ponte" userId="641cb8e0-ea5a-432e-a146-4731649866c7" providerId="ADAL" clId="{E415C94E-4290-470A-ABFD-5864065D77EF}" dt="2022-08-26T11:09:31.990" v="1425" actId="1076"/>
            <ac:grpSpMkLst>
              <pc:docMk/>
              <pc:sldMasterMk cId="3393186690" sldId="2147483648"/>
              <pc:sldLayoutMk cId="1540110621" sldId="2147483665"/>
              <ac:grpSpMk id="11" creationId="{7845810A-984D-03C7-2108-DD6640987A1F}"/>
            </ac:grpSpMkLst>
          </pc:grpChg>
          <pc:picChg chg="mod">
            <ac:chgData name="Giulia Ponte" userId="641cb8e0-ea5a-432e-a146-4731649866c7" providerId="ADAL" clId="{E415C94E-4290-470A-ABFD-5864065D77EF}" dt="2022-08-26T11:09:31.990" v="1425" actId="1076"/>
            <ac:picMkLst>
              <pc:docMk/>
              <pc:sldMasterMk cId="3393186690" sldId="2147483648"/>
              <pc:sldLayoutMk cId="1540110621" sldId="2147483665"/>
              <ac:picMk id="5" creationId="{00000000-0000-0000-0000-000000000000}"/>
            </ac:picMkLst>
          </pc:picChg>
          <pc:picChg chg="add mod">
            <ac:chgData name="Giulia Ponte" userId="641cb8e0-ea5a-432e-a146-4731649866c7" providerId="ADAL" clId="{E415C94E-4290-470A-ABFD-5864065D77EF}" dt="2022-08-26T11:46:41.084" v="1789"/>
            <ac:picMkLst>
              <pc:docMk/>
              <pc:sldMasterMk cId="3393186690" sldId="2147483648"/>
              <pc:sldLayoutMk cId="1540110621" sldId="2147483665"/>
              <ac:picMk id="8" creationId="{52812D89-451C-7EC8-F7DE-0A7397F43708}"/>
            </ac:picMkLst>
          </pc:picChg>
        </pc:sldLayoutChg>
      </pc:sldMasterChg>
      <pc:sldMasterChg chg="addSp delSp modSp new mod addSldLayout delSldLayout modSldLayout">
        <pc:chgData name="Giulia Ponte" userId="641cb8e0-ea5a-432e-a146-4731649866c7" providerId="ADAL" clId="{E415C94E-4290-470A-ABFD-5864065D77EF}" dt="2022-08-26T11:06:55.640" v="1410" actId="6014"/>
        <pc:sldMasterMkLst>
          <pc:docMk/>
          <pc:sldMasterMk cId="3234990146" sldId="2147483661"/>
        </pc:sldMasterMkLst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2" creationId="{E3A8C5CA-9D04-F830-A34F-E5493A198239}"/>
          </ac:spMkLst>
        </pc:spChg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3" creationId="{8F70BE04-EF11-2568-5CD9-F2FFD73869E8}"/>
          </ac:spMkLst>
        </pc:spChg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4" creationId="{7080B37C-26A6-1A3F-46AC-C83DB225F71B}"/>
          </ac:spMkLst>
        </pc:spChg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5" creationId="{F477F0FF-4A4E-FF4C-D323-F99DAB20B562}"/>
          </ac:spMkLst>
        </pc:spChg>
        <pc:spChg chg="del">
          <ac:chgData name="Giulia Ponte" userId="641cb8e0-ea5a-432e-a146-4731649866c7" providerId="ADAL" clId="{E415C94E-4290-470A-ABFD-5864065D77EF}" dt="2022-08-26T08:46:14.724" v="243" actId="478"/>
          <ac:spMkLst>
            <pc:docMk/>
            <pc:sldMasterMk cId="3234990146" sldId="2147483661"/>
            <ac:spMk id="6" creationId="{0B360E05-EE50-C639-5A88-D1E8E370B2C5}"/>
          </ac:spMkLst>
        </pc:spChg>
        <pc:spChg chg="add del mod">
          <ac:chgData name="Giulia Ponte" userId="641cb8e0-ea5a-432e-a146-4731649866c7" providerId="ADAL" clId="{E415C94E-4290-470A-ABFD-5864065D77EF}" dt="2022-08-26T08:54:18.810" v="318" actId="21"/>
          <ac:spMkLst>
            <pc:docMk/>
            <pc:sldMasterMk cId="3234990146" sldId="2147483661"/>
            <ac:spMk id="9" creationId="{26CFD75A-41B4-5B9D-AA74-B3FABCF52B87}"/>
          </ac:spMkLst>
        </pc:spChg>
        <pc:spChg chg="add del mod">
          <ac:chgData name="Giulia Ponte" userId="641cb8e0-ea5a-432e-a146-4731649866c7" providerId="ADAL" clId="{E415C94E-4290-470A-ABFD-5864065D77EF}" dt="2022-08-26T08:54:18.810" v="318" actId="21"/>
          <ac:spMkLst>
            <pc:docMk/>
            <pc:sldMasterMk cId="3234990146" sldId="2147483661"/>
            <ac:spMk id="10" creationId="{B7AB33EE-BB50-7DF4-658D-66044471C621}"/>
          </ac:spMkLst>
        </pc:spChg>
        <pc:picChg chg="add mod">
          <ac:chgData name="Giulia Ponte" userId="641cb8e0-ea5a-432e-a146-4731649866c7" providerId="ADAL" clId="{E415C94E-4290-470A-ABFD-5864065D77EF}" dt="2022-08-26T08:51:21.039" v="309" actId="14100"/>
          <ac:picMkLst>
            <pc:docMk/>
            <pc:sldMasterMk cId="3234990146" sldId="2147483661"/>
            <ac:picMk id="7" creationId="{F6AE82CD-E327-12B2-C805-75DDACCFC5AC}"/>
          </ac:picMkLst>
        </pc:picChg>
        <pc:picChg chg="add mod ord">
          <ac:chgData name="Giulia Ponte" userId="641cb8e0-ea5a-432e-a146-4731649866c7" providerId="ADAL" clId="{E415C94E-4290-470A-ABFD-5864065D77EF}" dt="2022-08-26T08:50:34.015" v="301" actId="14100"/>
          <ac:picMkLst>
            <pc:docMk/>
            <pc:sldMasterMk cId="3234990146" sldId="2147483661"/>
            <ac:picMk id="8" creationId="{CFAE8C4B-7602-4F75-3797-58A9036305B7}"/>
          </ac:picMkLst>
        </pc:picChg>
        <pc:picChg chg="add del mod">
          <ac:chgData name="Giulia Ponte" userId="641cb8e0-ea5a-432e-a146-4731649866c7" providerId="ADAL" clId="{E415C94E-4290-470A-ABFD-5864065D77EF}" dt="2022-08-26T08:47:43.479" v="265" actId="478"/>
          <ac:picMkLst>
            <pc:docMk/>
            <pc:sldMasterMk cId="3234990146" sldId="2147483661"/>
            <ac:picMk id="11" creationId="{DE487411-42B5-3285-5FEF-9B789C5B795B}"/>
          </ac:picMkLst>
        </pc:picChg>
        <pc:picChg chg="add del mod">
          <ac:chgData name="Giulia Ponte" userId="641cb8e0-ea5a-432e-a146-4731649866c7" providerId="ADAL" clId="{E415C94E-4290-470A-ABFD-5864065D77EF}" dt="2022-08-26T09:13:38.025" v="627" actId="21"/>
          <ac:picMkLst>
            <pc:docMk/>
            <pc:sldMasterMk cId="3234990146" sldId="2147483661"/>
            <ac:picMk id="12" creationId="{8B422531-2098-0454-7730-55D5050CA5CC}"/>
          </ac:picMkLst>
        </pc:picChg>
        <pc:picChg chg="add mod ord">
          <ac:chgData name="Giulia Ponte" userId="641cb8e0-ea5a-432e-a146-4731649866c7" providerId="ADAL" clId="{E415C94E-4290-470A-ABFD-5864065D77EF}" dt="2022-08-26T08:55:28.286" v="327" actId="29295"/>
          <ac:picMkLst>
            <pc:docMk/>
            <pc:sldMasterMk cId="3234990146" sldId="2147483661"/>
            <ac:picMk id="13" creationId="{6D686B1B-78B1-6720-C6AD-42C325BD2A46}"/>
          </ac:picMkLst>
        </pc:picChg>
        <pc:picChg chg="add del mod">
          <ac:chgData name="Giulia Ponte" userId="641cb8e0-ea5a-432e-a146-4731649866c7" providerId="ADAL" clId="{E415C94E-4290-470A-ABFD-5864065D77EF}" dt="2022-08-26T09:13:38.025" v="627" actId="21"/>
          <ac:picMkLst>
            <pc:docMk/>
            <pc:sldMasterMk cId="3234990146" sldId="2147483661"/>
            <ac:picMk id="15" creationId="{88FBA1B5-86FC-8711-0527-D6B66BAD073D}"/>
          </ac:picMkLst>
        </pc:picChg>
        <pc:sldLayoutChg chg="addSp delSp modSp new mod replId">
          <pc:chgData name="Giulia Ponte" userId="641cb8e0-ea5a-432e-a146-4731649866c7" providerId="ADAL" clId="{E415C94E-4290-470A-ABFD-5864065D77EF}" dt="2022-08-26T11:06:32.215" v="1408" actId="6014"/>
          <pc:sldLayoutMkLst>
            <pc:docMk/>
            <pc:sldMasterMk cId="3234990146" sldId="2147483661"/>
            <pc:sldLayoutMk cId="1520682289" sldId="2147483662"/>
          </pc:sldLayoutMkLst>
          <pc:spChg chg="del">
            <ac:chgData name="Giulia Ponte" userId="641cb8e0-ea5a-432e-a146-4731649866c7" providerId="ADAL" clId="{E415C94E-4290-470A-ABFD-5864065D77EF}" dt="2022-08-26T08:54:13.482" v="317" actId="478"/>
            <ac:spMkLst>
              <pc:docMk/>
              <pc:sldMasterMk cId="3234990146" sldId="2147483661"/>
              <pc:sldLayoutMk cId="1520682289" sldId="2147483662"/>
              <ac:spMk id="2" creationId="{FD14DF35-468F-BB7F-6FDE-23EF4850549D}"/>
            </ac:spMkLst>
          </pc:spChg>
          <pc:spChg chg="add del mod">
            <ac:chgData name="Giulia Ponte" userId="641cb8e0-ea5a-432e-a146-4731649866c7" providerId="ADAL" clId="{E415C94E-4290-470A-ABFD-5864065D77EF}" dt="2022-08-26T10:39:53.177" v="869" actId="21"/>
            <ac:spMkLst>
              <pc:docMk/>
              <pc:sldMasterMk cId="3234990146" sldId="2147483661"/>
              <pc:sldLayoutMk cId="1520682289" sldId="2147483662"/>
              <ac:spMk id="3" creationId="{86DFEBC3-F351-96BC-ACAA-762ADA643DC8}"/>
            </ac:spMkLst>
          </pc:spChg>
          <pc:spChg chg="add del mod">
            <ac:chgData name="Giulia Ponte" userId="641cb8e0-ea5a-432e-a146-4731649866c7" providerId="ADAL" clId="{E415C94E-4290-470A-ABFD-5864065D77EF}" dt="2022-08-26T10:39:53.177" v="869" actId="21"/>
            <ac:spMkLst>
              <pc:docMk/>
              <pc:sldMasterMk cId="3234990146" sldId="2147483661"/>
              <pc:sldLayoutMk cId="1520682289" sldId="2147483662"/>
              <ac:spMk id="4" creationId="{AEC58D1A-5932-4009-E416-E6AE11DBC36F}"/>
            </ac:spMkLst>
          </pc:spChg>
          <pc:picChg chg="add mod">
            <ac:chgData name="Giulia Ponte" userId="641cb8e0-ea5a-432e-a146-4731649866c7" providerId="ADAL" clId="{E415C94E-4290-470A-ABFD-5864065D77EF}" dt="2022-08-26T09:13:39.411" v="628"/>
            <ac:picMkLst>
              <pc:docMk/>
              <pc:sldMasterMk cId="3234990146" sldId="2147483661"/>
              <pc:sldLayoutMk cId="1520682289" sldId="2147483662"/>
              <ac:picMk id="5" creationId="{311D49D0-090B-0FC5-67A1-1382DB17BBC4}"/>
            </ac:picMkLst>
          </pc:picChg>
          <pc:picChg chg="add mod">
            <ac:chgData name="Giulia Ponte" userId="641cb8e0-ea5a-432e-a146-4731649866c7" providerId="ADAL" clId="{E415C94E-4290-470A-ABFD-5864065D77EF}" dt="2022-08-26T09:13:39.411" v="628"/>
            <ac:picMkLst>
              <pc:docMk/>
              <pc:sldMasterMk cId="3234990146" sldId="2147483661"/>
              <pc:sldLayoutMk cId="1520682289" sldId="2147483662"/>
              <ac:picMk id="6" creationId="{1D8BF8D0-A3E0-A978-BF86-36D522B42BB0}"/>
            </ac:picMkLst>
          </pc:picChg>
        </pc:sldLayoutChg>
        <pc:sldLayoutChg chg="new del replId">
          <pc:chgData name="Giulia Ponte" userId="641cb8e0-ea5a-432e-a146-4731649866c7" providerId="ADAL" clId="{E415C94E-4290-470A-ABFD-5864065D77EF}" dt="2022-08-26T08:46:10.131" v="232" actId="2696"/>
          <pc:sldLayoutMkLst>
            <pc:docMk/>
            <pc:sldMasterMk cId="3234990146" sldId="2147483661"/>
            <pc:sldLayoutMk cId="2160908012" sldId="2147483662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164" v="233" actId="2696"/>
          <pc:sldLayoutMkLst>
            <pc:docMk/>
            <pc:sldMasterMk cId="3234990146" sldId="2147483661"/>
            <pc:sldLayoutMk cId="173609421" sldId="2147483663"/>
          </pc:sldLayoutMkLst>
        </pc:sldLayoutChg>
        <pc:sldLayoutChg chg="delSp new mod">
          <pc:chgData name="Giulia Ponte" userId="641cb8e0-ea5a-432e-a146-4731649866c7" providerId="ADAL" clId="{E415C94E-4290-470A-ABFD-5864065D77EF}" dt="2022-08-26T11:06:55.640" v="1410" actId="6014"/>
          <pc:sldLayoutMkLst>
            <pc:docMk/>
            <pc:sldMasterMk cId="3234990146" sldId="2147483661"/>
            <pc:sldLayoutMk cId="1298785965" sldId="2147483663"/>
          </pc:sldLayoutMkLst>
          <pc:spChg chg="del">
            <ac:chgData name="Giulia Ponte" userId="641cb8e0-ea5a-432e-a146-4731649866c7" providerId="ADAL" clId="{E415C94E-4290-470A-ABFD-5864065D77EF}" dt="2022-08-26T09:14:11.162" v="636" actId="478"/>
            <ac:spMkLst>
              <pc:docMk/>
              <pc:sldMasterMk cId="3234990146" sldId="2147483661"/>
              <pc:sldLayoutMk cId="1298785965" sldId="2147483663"/>
              <ac:spMk id="2" creationId="{E5E1911A-EA3F-781B-3657-C4ECD796C4A1}"/>
            </ac:spMkLst>
          </pc:spChg>
        </pc:sldLayoutChg>
        <pc:sldLayoutChg chg="new del replId">
          <pc:chgData name="Giulia Ponte" userId="641cb8e0-ea5a-432e-a146-4731649866c7" providerId="ADAL" clId="{E415C94E-4290-470A-ABFD-5864065D77EF}" dt="2022-08-26T08:46:10.190" v="234" actId="2696"/>
          <pc:sldLayoutMkLst>
            <pc:docMk/>
            <pc:sldMasterMk cId="3234990146" sldId="2147483661"/>
            <pc:sldLayoutMk cId="1802842616" sldId="2147483664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234" v="235" actId="2696"/>
          <pc:sldLayoutMkLst>
            <pc:docMk/>
            <pc:sldMasterMk cId="3234990146" sldId="2147483661"/>
            <pc:sldLayoutMk cId="1664191015" sldId="2147483665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284" v="236" actId="2696"/>
          <pc:sldLayoutMkLst>
            <pc:docMk/>
            <pc:sldMasterMk cId="3234990146" sldId="2147483661"/>
            <pc:sldLayoutMk cId="2744346475" sldId="2147483666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07" v="237" actId="2696"/>
          <pc:sldLayoutMkLst>
            <pc:docMk/>
            <pc:sldMasterMk cId="3234990146" sldId="2147483661"/>
            <pc:sldLayoutMk cId="2980113778" sldId="2147483667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27" v="238" actId="2696"/>
          <pc:sldLayoutMkLst>
            <pc:docMk/>
            <pc:sldMasterMk cId="3234990146" sldId="2147483661"/>
            <pc:sldLayoutMk cId="1133075313" sldId="2147483668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57" v="239" actId="2696"/>
          <pc:sldLayoutMkLst>
            <pc:docMk/>
            <pc:sldMasterMk cId="3234990146" sldId="2147483661"/>
            <pc:sldLayoutMk cId="667923037" sldId="2147483669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76" v="240" actId="2696"/>
          <pc:sldLayoutMkLst>
            <pc:docMk/>
            <pc:sldMasterMk cId="3234990146" sldId="2147483661"/>
            <pc:sldLayoutMk cId="2962160750" sldId="2147483670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397" v="241" actId="2696"/>
          <pc:sldLayoutMkLst>
            <pc:docMk/>
            <pc:sldMasterMk cId="3234990146" sldId="2147483661"/>
            <pc:sldLayoutMk cId="4116212863" sldId="2147483671"/>
          </pc:sldLayoutMkLst>
        </pc:sldLayoutChg>
        <pc:sldLayoutChg chg="new del replId">
          <pc:chgData name="Giulia Ponte" userId="641cb8e0-ea5a-432e-a146-4731649866c7" providerId="ADAL" clId="{E415C94E-4290-470A-ABFD-5864065D77EF}" dt="2022-08-26T08:46:10.416" v="242" actId="2696"/>
          <pc:sldLayoutMkLst>
            <pc:docMk/>
            <pc:sldMasterMk cId="3234990146" sldId="2147483661"/>
            <pc:sldLayoutMk cId="4131916032" sldId="2147483672"/>
          </pc:sldLayoutMkLst>
        </pc:sldLayoutChg>
      </pc:sldMasterChg>
      <pc:sldMasterChg chg="new del mod addSldLayout delSldLayout">
        <pc:chgData name="Giulia Ponte" userId="641cb8e0-ea5a-432e-a146-4731649866c7" providerId="ADAL" clId="{E415C94E-4290-470A-ABFD-5864065D77EF}" dt="2022-08-26T09:14:06.452" v="634" actId="6938"/>
        <pc:sldMasterMkLst>
          <pc:docMk/>
          <pc:sldMasterMk cId="3796149538" sldId="2147483663"/>
        </pc:sldMasterMkLst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4251034469" sldId="2147483664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1250561946" sldId="2147483665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3796019194" sldId="2147483666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3472277438" sldId="2147483667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1094793741" sldId="2147483668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1223505336" sldId="2147483669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2794446411" sldId="2147483670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3196465115" sldId="2147483671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2340214662" sldId="2147483672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3555370912" sldId="2147483673"/>
          </pc:sldLayoutMkLst>
        </pc:sldLayoutChg>
        <pc:sldLayoutChg chg="new del replId">
          <pc:chgData name="Giulia Ponte" userId="641cb8e0-ea5a-432e-a146-4731649866c7" providerId="ADAL" clId="{E415C94E-4290-470A-ABFD-5864065D77EF}" dt="2022-08-26T09:14:06.452" v="634" actId="6938"/>
          <pc:sldLayoutMkLst>
            <pc:docMk/>
            <pc:sldMasterMk cId="3796149538" sldId="2147483663"/>
            <pc:sldLayoutMk cId="46558654" sldId="2147483674"/>
          </pc:sldLayoutMkLst>
        </pc:sldLayoutChg>
      </pc:sldMasterChg>
      <pc:sldMasterChg chg="addSp delSp modSp new mod addSldLayout delSldLayout modSldLayout">
        <pc:chgData name="Giulia Ponte" userId="641cb8e0-ea5a-432e-a146-4731649866c7" providerId="ADAL" clId="{E415C94E-4290-470A-ABFD-5864065D77EF}" dt="2022-08-26T13:10:44.183" v="2560" actId="1076"/>
        <pc:sldMasterMkLst>
          <pc:docMk/>
          <pc:sldMasterMk cId="2787637763" sldId="2147483666"/>
        </pc:sldMasterMkLst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2" creationId="{4852AFDE-8356-6B54-AC79-EFB3AACFB031}"/>
          </ac:spMkLst>
        </pc:spChg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3" creationId="{D5C60EC7-2B11-4D2D-784F-E9FCF3D0A51D}"/>
          </ac:spMkLst>
        </pc:spChg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4" creationId="{8F39532D-401B-2115-0A1E-94590F36303F}"/>
          </ac:spMkLst>
        </pc:spChg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5" creationId="{7295F206-5E27-3B80-373F-E1E2DABE4B7C}"/>
          </ac:spMkLst>
        </pc:spChg>
        <pc:spChg chg="del">
          <ac:chgData name="Giulia Ponte" userId="641cb8e0-ea5a-432e-a146-4731649866c7" providerId="ADAL" clId="{E415C94E-4290-470A-ABFD-5864065D77EF}" dt="2022-08-26T12:45:14.761" v="2262" actId="478"/>
          <ac:spMkLst>
            <pc:docMk/>
            <pc:sldMasterMk cId="2787637763" sldId="2147483666"/>
            <ac:spMk id="6" creationId="{D682A239-0F38-4E55-8A4E-6C64BEF9B922}"/>
          </ac:spMkLst>
        </pc:spChg>
        <pc:picChg chg="add del mod">
          <ac:chgData name="Giulia Ponte" userId="641cb8e0-ea5a-432e-a146-4731649866c7" providerId="ADAL" clId="{E415C94E-4290-470A-ABFD-5864065D77EF}" dt="2022-08-26T12:46:33.904" v="2277" actId="478"/>
          <ac:picMkLst>
            <pc:docMk/>
            <pc:sldMasterMk cId="2787637763" sldId="2147483666"/>
            <ac:picMk id="7" creationId="{4AB96EE3-BCBF-6CF9-D454-980EA90200F4}"/>
          </ac:picMkLst>
        </pc:picChg>
        <pc:picChg chg="add del mod">
          <ac:chgData name="Giulia Ponte" userId="641cb8e0-ea5a-432e-a146-4731649866c7" providerId="ADAL" clId="{E415C94E-4290-470A-ABFD-5864065D77EF}" dt="2022-08-26T12:48:33.133" v="2293" actId="478"/>
          <ac:picMkLst>
            <pc:docMk/>
            <pc:sldMasterMk cId="2787637763" sldId="2147483666"/>
            <ac:picMk id="8" creationId="{FFF787E6-7AF0-1F13-B831-A47A74BCBD61}"/>
          </ac:picMkLst>
        </pc:picChg>
        <pc:picChg chg="add del">
          <ac:chgData name="Giulia Ponte" userId="641cb8e0-ea5a-432e-a146-4731649866c7" providerId="ADAL" clId="{E415C94E-4290-470A-ABFD-5864065D77EF}" dt="2022-08-26T12:47:07.096" v="2279" actId="22"/>
          <ac:picMkLst>
            <pc:docMk/>
            <pc:sldMasterMk cId="2787637763" sldId="2147483666"/>
            <ac:picMk id="10" creationId="{087EACC2-2768-9DE5-EF40-76B803163553}"/>
          </ac:picMkLst>
        </pc:picChg>
        <pc:picChg chg="add del mod">
          <ac:chgData name="Giulia Ponte" userId="641cb8e0-ea5a-432e-a146-4731649866c7" providerId="ADAL" clId="{E415C94E-4290-470A-ABFD-5864065D77EF}" dt="2022-08-26T12:47:36.627" v="2288" actId="478"/>
          <ac:picMkLst>
            <pc:docMk/>
            <pc:sldMasterMk cId="2787637763" sldId="2147483666"/>
            <ac:picMk id="12" creationId="{40401D91-97FF-2A52-D8D4-224D337C0A7B}"/>
          </ac:picMkLst>
        </pc:picChg>
        <pc:picChg chg="add del mod">
          <ac:chgData name="Giulia Ponte" userId="641cb8e0-ea5a-432e-a146-4731649866c7" providerId="ADAL" clId="{E415C94E-4290-470A-ABFD-5864065D77EF}" dt="2022-08-26T12:47:36.627" v="2288" actId="478"/>
          <ac:picMkLst>
            <pc:docMk/>
            <pc:sldMasterMk cId="2787637763" sldId="2147483666"/>
            <ac:picMk id="13" creationId="{D1D83C1B-7114-5A26-0AB5-2BDD57EFBFAA}"/>
          </ac:picMkLst>
        </pc:picChg>
        <pc:picChg chg="add del">
          <ac:chgData name="Giulia Ponte" userId="641cb8e0-ea5a-432e-a146-4731649866c7" providerId="ADAL" clId="{E415C94E-4290-470A-ABFD-5864065D77EF}" dt="2022-08-26T12:48:34.674" v="2294" actId="478"/>
          <ac:picMkLst>
            <pc:docMk/>
            <pc:sldMasterMk cId="2787637763" sldId="2147483666"/>
            <ac:picMk id="15" creationId="{176C4F93-4A4A-513E-100F-BC90B8C429A1}"/>
          </ac:picMkLst>
        </pc:picChg>
        <pc:picChg chg="add del mod">
          <ac:chgData name="Giulia Ponte" userId="641cb8e0-ea5a-432e-a146-4731649866c7" providerId="ADAL" clId="{E415C94E-4290-470A-ABFD-5864065D77EF}" dt="2022-08-26T12:48:33.133" v="2293" actId="478"/>
          <ac:picMkLst>
            <pc:docMk/>
            <pc:sldMasterMk cId="2787637763" sldId="2147483666"/>
            <ac:picMk id="16" creationId="{11F487CF-FD08-36BC-1A28-87AACED10D56}"/>
          </ac:picMkLst>
        </pc:picChg>
        <pc:picChg chg="add mod modCrop">
          <ac:chgData name="Giulia Ponte" userId="641cb8e0-ea5a-432e-a146-4731649866c7" providerId="ADAL" clId="{E415C94E-4290-470A-ABFD-5864065D77EF}" dt="2022-08-26T13:08:17.641" v="2528" actId="18131"/>
          <ac:picMkLst>
            <pc:docMk/>
            <pc:sldMasterMk cId="2787637763" sldId="2147483666"/>
            <ac:picMk id="18" creationId="{1DFEBFF6-4972-94F4-E894-264F8F158D48}"/>
          </ac:picMkLst>
        </pc:picChg>
        <pc:picChg chg="add mod">
          <ac:chgData name="Giulia Ponte" userId="641cb8e0-ea5a-432e-a146-4731649866c7" providerId="ADAL" clId="{E415C94E-4290-470A-ABFD-5864065D77EF}" dt="2022-08-26T13:03:22.967" v="2473" actId="1076"/>
          <ac:picMkLst>
            <pc:docMk/>
            <pc:sldMasterMk cId="2787637763" sldId="2147483666"/>
            <ac:picMk id="19" creationId="{F94F5670-BD86-D108-4936-0DA414FABC8F}"/>
          </ac:picMkLst>
        </pc:picChg>
        <pc:picChg chg="add del mod">
          <ac:chgData name="Giulia Ponte" userId="641cb8e0-ea5a-432e-a146-4731649866c7" providerId="ADAL" clId="{E415C94E-4290-470A-ABFD-5864065D77EF}" dt="2022-08-26T12:58:28.927" v="2381" actId="478"/>
          <ac:picMkLst>
            <pc:docMk/>
            <pc:sldMasterMk cId="2787637763" sldId="2147483666"/>
            <ac:picMk id="20" creationId="{B9118CD3-3C72-1F34-6EB3-970CE5568F60}"/>
          </ac:picMkLst>
        </pc:picChg>
        <pc:picChg chg="add del mod">
          <ac:chgData name="Giulia Ponte" userId="641cb8e0-ea5a-432e-a146-4731649866c7" providerId="ADAL" clId="{E415C94E-4290-470A-ABFD-5864065D77EF}" dt="2022-08-26T12:58:30.813" v="2383"/>
          <ac:picMkLst>
            <pc:docMk/>
            <pc:sldMasterMk cId="2787637763" sldId="2147483666"/>
            <ac:picMk id="21" creationId="{F4548C42-5118-DD20-6DA6-63EC39F5ECEB}"/>
          </ac:picMkLst>
        </pc:picChg>
        <pc:picChg chg="add mod">
          <ac:chgData name="Giulia Ponte" userId="641cb8e0-ea5a-432e-a146-4731649866c7" providerId="ADAL" clId="{E415C94E-4290-470A-ABFD-5864065D77EF}" dt="2022-08-26T13:03:47.555" v="2484" actId="1036"/>
          <ac:picMkLst>
            <pc:docMk/>
            <pc:sldMasterMk cId="2787637763" sldId="2147483666"/>
            <ac:picMk id="22" creationId="{8600F7CE-AC78-543B-37A2-EFEAA7935237}"/>
          </ac:picMkLst>
        </pc:picChg>
        <pc:picChg chg="add mod modCrop">
          <ac:chgData name="Giulia Ponte" userId="641cb8e0-ea5a-432e-a146-4731649866c7" providerId="ADAL" clId="{E415C94E-4290-470A-ABFD-5864065D77EF}" dt="2022-08-26T13:07:13.180" v="2514" actId="552"/>
          <ac:picMkLst>
            <pc:docMk/>
            <pc:sldMasterMk cId="2787637763" sldId="2147483666"/>
            <ac:picMk id="23" creationId="{212B0800-00B4-C83A-B1A8-E6FA29079F96}"/>
          </ac:picMkLst>
        </pc:picChg>
        <pc:picChg chg="add del mod modCrop">
          <ac:chgData name="Giulia Ponte" userId="641cb8e0-ea5a-432e-a146-4731649866c7" providerId="ADAL" clId="{E415C94E-4290-470A-ABFD-5864065D77EF}" dt="2022-08-26T13:06:22.890" v="2502" actId="478"/>
          <ac:picMkLst>
            <pc:docMk/>
            <pc:sldMasterMk cId="2787637763" sldId="2147483666"/>
            <ac:picMk id="24" creationId="{1B9F46BC-714E-E9F3-BB34-1AB8FDB75DB3}"/>
          </ac:picMkLst>
        </pc:picChg>
        <pc:picChg chg="add mod modCrop">
          <ac:chgData name="Giulia Ponte" userId="641cb8e0-ea5a-432e-a146-4731649866c7" providerId="ADAL" clId="{E415C94E-4290-470A-ABFD-5864065D77EF}" dt="2022-08-26T13:09:49.798" v="2544" actId="732"/>
          <ac:picMkLst>
            <pc:docMk/>
            <pc:sldMasterMk cId="2787637763" sldId="2147483666"/>
            <ac:picMk id="25" creationId="{CC9E428A-1515-0772-CCD8-23CED608B740}"/>
          </ac:picMkLst>
        </pc:picChg>
        <pc:sldLayoutChg chg="addSp delSp modSp new mod replId">
          <pc:chgData name="Giulia Ponte" userId="641cb8e0-ea5a-432e-a146-4731649866c7" providerId="ADAL" clId="{E415C94E-4290-470A-ABFD-5864065D77EF}" dt="2022-08-26T13:10:44.183" v="2560" actId="1076"/>
          <pc:sldLayoutMkLst>
            <pc:docMk/>
            <pc:sldMasterMk cId="2787637763" sldId="2147483666"/>
            <pc:sldLayoutMk cId="1469131632" sldId="2147483667"/>
          </pc:sldLayoutMkLst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2" creationId="{13CAE32D-B176-97B5-2AAB-60E990A23FDC}"/>
            </ac:spMkLst>
          </pc:spChg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3" creationId="{34AA894F-6022-1D95-A6FD-E38B5EAE940F}"/>
            </ac:spMkLst>
          </pc:spChg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4" creationId="{594D68E7-20BE-6AAD-300C-F58DD6CAEC53}"/>
            </ac:spMkLst>
          </pc:spChg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5" creationId="{32CAB5B4-4B68-60A1-83C7-E6F91993C4BF}"/>
            </ac:spMkLst>
          </pc:spChg>
          <pc:spChg chg="del">
            <ac:chgData name="Giulia Ponte" userId="641cb8e0-ea5a-432e-a146-4731649866c7" providerId="ADAL" clId="{E415C94E-4290-470A-ABFD-5864065D77EF}" dt="2022-08-26T12:45:19.027" v="2263" actId="478"/>
            <ac:spMkLst>
              <pc:docMk/>
              <pc:sldMasterMk cId="2787637763" sldId="2147483666"/>
              <pc:sldLayoutMk cId="1469131632" sldId="2147483667"/>
              <ac:spMk id="6" creationId="{607E643A-8A1E-79F5-0DCC-B9773F0453CD}"/>
            </ac:spMkLst>
          </pc:spChg>
          <pc:spChg chg="add mod">
            <ac:chgData name="Giulia Ponte" userId="641cb8e0-ea5a-432e-a146-4731649866c7" providerId="ADAL" clId="{E415C94E-4290-470A-ABFD-5864065D77EF}" dt="2022-08-26T13:10:44.183" v="2560" actId="1076"/>
            <ac:spMkLst>
              <pc:docMk/>
              <pc:sldMasterMk cId="2787637763" sldId="2147483666"/>
              <pc:sldLayoutMk cId="1469131632" sldId="2147483667"/>
              <ac:spMk id="9" creationId="{036E8FB5-26B8-4CEE-EAFE-231408966B87}"/>
            </ac:spMkLst>
          </pc:spChg>
          <pc:grpChg chg="add del mod">
            <ac:chgData name="Giulia Ponte" userId="641cb8e0-ea5a-432e-a146-4731649866c7" providerId="ADAL" clId="{E415C94E-4290-470A-ABFD-5864065D77EF}" dt="2022-08-26T13:10:37.515" v="2558" actId="478"/>
            <ac:grpSpMkLst>
              <pc:docMk/>
              <pc:sldMasterMk cId="2787637763" sldId="2147483666"/>
              <pc:sldLayoutMk cId="1469131632" sldId="2147483667"/>
              <ac:grpSpMk id="14" creationId="{179B9EC7-485F-93A9-BEEC-E583FBA483AA}"/>
            </ac:grpSpMkLst>
          </pc:grpChg>
          <pc:grpChg chg="add mod">
            <ac:chgData name="Giulia Ponte" userId="641cb8e0-ea5a-432e-a146-4731649866c7" providerId="ADAL" clId="{E415C94E-4290-470A-ABFD-5864065D77EF}" dt="2022-08-26T13:10:41.900" v="2559" actId="1076"/>
            <ac:grpSpMkLst>
              <pc:docMk/>
              <pc:sldMasterMk cId="2787637763" sldId="2147483666"/>
              <pc:sldLayoutMk cId="1469131632" sldId="2147483667"/>
              <ac:grpSpMk id="15" creationId="{08DF723C-AD15-8CB3-1319-BB3AA024ABDD}"/>
            </ac:grpSpMkLst>
          </pc:grpChg>
          <pc:picChg chg="add mod">
            <ac:chgData name="Giulia Ponte" userId="641cb8e0-ea5a-432e-a146-4731649866c7" providerId="ADAL" clId="{E415C94E-4290-470A-ABFD-5864065D77EF}" dt="2022-08-26T13:03:08.238" v="2464" actId="1076"/>
            <ac:picMkLst>
              <pc:docMk/>
              <pc:sldMasterMk cId="2787637763" sldId="2147483666"/>
              <pc:sldLayoutMk cId="1469131632" sldId="2147483667"/>
              <ac:picMk id="7" creationId="{AFA1AF02-8B51-165A-80BC-4093F63C41D6}"/>
            </ac:picMkLst>
          </pc:picChg>
          <pc:picChg chg="add mod modCrop">
            <ac:chgData name="Giulia Ponte" userId="641cb8e0-ea5a-432e-a146-4731649866c7" providerId="ADAL" clId="{E415C94E-4290-470A-ABFD-5864065D77EF}" dt="2022-08-26T13:10:21.342" v="2551" actId="1076"/>
            <ac:picMkLst>
              <pc:docMk/>
              <pc:sldMasterMk cId="2787637763" sldId="2147483666"/>
              <pc:sldLayoutMk cId="1469131632" sldId="2147483667"/>
              <ac:picMk id="8" creationId="{2533B708-F337-89CF-1FCB-C08B119CF5C5}"/>
            </ac:picMkLst>
          </pc:picChg>
          <pc:picChg chg="add del mod">
            <ac:chgData name="Giulia Ponte" userId="641cb8e0-ea5a-432e-a146-4731649866c7" providerId="ADAL" clId="{E415C94E-4290-470A-ABFD-5864065D77EF}" dt="2022-08-26T12:58:11.773" v="2372" actId="478"/>
            <ac:picMkLst>
              <pc:docMk/>
              <pc:sldMasterMk cId="2787637763" sldId="2147483666"/>
              <pc:sldLayoutMk cId="1469131632" sldId="2147483667"/>
              <ac:picMk id="11" creationId="{C5DA5D2A-B219-984B-E046-498263DC899F}"/>
            </ac:picMkLst>
          </pc:picChg>
          <pc:picChg chg="add del mod">
            <ac:chgData name="Giulia Ponte" userId="641cb8e0-ea5a-432e-a146-4731649866c7" providerId="ADAL" clId="{E415C94E-4290-470A-ABFD-5864065D77EF}" dt="2022-08-26T13:05:42.555" v="2491" actId="21"/>
            <ac:picMkLst>
              <pc:docMk/>
              <pc:sldMasterMk cId="2787637763" sldId="2147483666"/>
              <pc:sldLayoutMk cId="1469131632" sldId="2147483667"/>
              <ac:picMk id="12" creationId="{BE0CAC7E-49AB-C68F-D6E9-EA182602374D}"/>
            </ac:picMkLst>
          </pc:picChg>
          <pc:picChg chg="add mod modCrop">
            <ac:chgData name="Giulia Ponte" userId="641cb8e0-ea5a-432e-a146-4731649866c7" providerId="ADAL" clId="{E415C94E-4290-470A-ABFD-5864065D77EF}" dt="2022-08-26T13:10:23.694" v="2552" actId="1076"/>
            <ac:picMkLst>
              <pc:docMk/>
              <pc:sldMasterMk cId="2787637763" sldId="2147483666"/>
              <pc:sldLayoutMk cId="1469131632" sldId="2147483667"/>
              <ac:picMk id="13" creationId="{75A9110E-E7A1-EF01-E22C-57FEB5441F9A}"/>
            </ac:picMkLst>
          </pc:picChg>
          <pc:picChg chg="mod">
            <ac:chgData name="Giulia Ponte" userId="641cb8e0-ea5a-432e-a146-4731649866c7" providerId="ADAL" clId="{E415C94E-4290-470A-ABFD-5864065D77EF}" dt="2022-08-26T13:10:36.388" v="2557" actId="571"/>
            <ac:picMkLst>
              <pc:docMk/>
              <pc:sldMasterMk cId="2787637763" sldId="2147483666"/>
              <pc:sldLayoutMk cId="1469131632" sldId="2147483667"/>
              <ac:picMk id="16" creationId="{D023C03F-53AC-8AD7-20F2-5093B0D76B37}"/>
            </ac:picMkLst>
          </pc:picChg>
          <pc:picChg chg="mod">
            <ac:chgData name="Giulia Ponte" userId="641cb8e0-ea5a-432e-a146-4731649866c7" providerId="ADAL" clId="{E415C94E-4290-470A-ABFD-5864065D77EF}" dt="2022-08-26T13:10:36.388" v="2557" actId="571"/>
            <ac:picMkLst>
              <pc:docMk/>
              <pc:sldMasterMk cId="2787637763" sldId="2147483666"/>
              <pc:sldLayoutMk cId="1469131632" sldId="2147483667"/>
              <ac:picMk id="17" creationId="{2F743512-467B-E012-397F-65E9302849E5}"/>
            </ac:picMkLst>
          </pc:picChg>
        </pc:sldLayoutChg>
        <pc:sldLayoutChg chg="new del replId">
          <pc:chgData name="Giulia Ponte" userId="641cb8e0-ea5a-432e-a146-4731649866c7" providerId="ADAL" clId="{E415C94E-4290-470A-ABFD-5864065D77EF}" dt="2022-08-26T12:45:11.288" v="2252" actId="2696"/>
          <pc:sldLayoutMkLst>
            <pc:docMk/>
            <pc:sldMasterMk cId="2787637763" sldId="2147483666"/>
            <pc:sldLayoutMk cId="1127263983" sldId="2147483668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299" v="2253" actId="2696"/>
          <pc:sldLayoutMkLst>
            <pc:docMk/>
            <pc:sldMasterMk cId="2787637763" sldId="2147483666"/>
            <pc:sldLayoutMk cId="1981431387" sldId="2147483669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14" v="2254" actId="2696"/>
          <pc:sldLayoutMkLst>
            <pc:docMk/>
            <pc:sldMasterMk cId="2787637763" sldId="2147483666"/>
            <pc:sldLayoutMk cId="2484039954" sldId="2147483670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33" v="2255" actId="2696"/>
          <pc:sldLayoutMkLst>
            <pc:docMk/>
            <pc:sldMasterMk cId="2787637763" sldId="2147483666"/>
            <pc:sldLayoutMk cId="1430393751" sldId="2147483671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42" v="2256" actId="2696"/>
          <pc:sldLayoutMkLst>
            <pc:docMk/>
            <pc:sldMasterMk cId="2787637763" sldId="2147483666"/>
            <pc:sldLayoutMk cId="434570114" sldId="2147483672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51" v="2257" actId="2696"/>
          <pc:sldLayoutMkLst>
            <pc:docMk/>
            <pc:sldMasterMk cId="2787637763" sldId="2147483666"/>
            <pc:sldLayoutMk cId="2629919368" sldId="2147483673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64" v="2258" actId="2696"/>
          <pc:sldLayoutMkLst>
            <pc:docMk/>
            <pc:sldMasterMk cId="2787637763" sldId="2147483666"/>
            <pc:sldLayoutMk cId="324868684" sldId="2147483674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76" v="2259" actId="2696"/>
          <pc:sldLayoutMkLst>
            <pc:docMk/>
            <pc:sldMasterMk cId="2787637763" sldId="2147483666"/>
            <pc:sldLayoutMk cId="3497510282" sldId="2147483675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389" v="2260" actId="2696"/>
          <pc:sldLayoutMkLst>
            <pc:docMk/>
            <pc:sldMasterMk cId="2787637763" sldId="2147483666"/>
            <pc:sldLayoutMk cId="1577809902" sldId="2147483676"/>
          </pc:sldLayoutMkLst>
        </pc:sldLayoutChg>
        <pc:sldLayoutChg chg="new del replId">
          <pc:chgData name="Giulia Ponte" userId="641cb8e0-ea5a-432e-a146-4731649866c7" providerId="ADAL" clId="{E415C94E-4290-470A-ABFD-5864065D77EF}" dt="2022-08-26T12:45:11.403" v="2261" actId="2696"/>
          <pc:sldLayoutMkLst>
            <pc:docMk/>
            <pc:sldMasterMk cId="2787637763" sldId="2147483666"/>
            <pc:sldLayoutMk cId="1613202694" sldId="2147483677"/>
          </pc:sldLayoutMkLst>
        </pc:sldLayoutChg>
      </pc:sldMasterChg>
    </pc:docChg>
  </pc:docChgLst>
  <pc:docChgLst>
    <pc:chgData name="Giulia Ponte" userId="641cb8e0-ea5a-432e-a146-4731649866c7" providerId="ADAL" clId="{D2DACE35-56D3-4AD9-967E-BC90CA1399EF}"/>
    <pc:docChg chg="custSel modSld">
      <pc:chgData name="Giulia Ponte" userId="641cb8e0-ea5a-432e-a146-4731649866c7" providerId="ADAL" clId="{D2DACE35-56D3-4AD9-967E-BC90CA1399EF}" dt="2021-04-26T12:22:17.792" v="1"/>
      <pc:docMkLst>
        <pc:docMk/>
      </pc:docMkLst>
      <pc:sldChg chg="addSp delSp modSp mod">
        <pc:chgData name="Giulia Ponte" userId="641cb8e0-ea5a-432e-a146-4731649866c7" providerId="ADAL" clId="{D2DACE35-56D3-4AD9-967E-BC90CA1399EF}" dt="2021-04-26T12:22:17.792" v="1"/>
        <pc:sldMkLst>
          <pc:docMk/>
          <pc:sldMk cId="1587421281" sldId="677"/>
        </pc:sldMkLst>
        <pc:spChg chg="del">
          <ac:chgData name="Giulia Ponte" userId="641cb8e0-ea5a-432e-a146-4731649866c7" providerId="ADAL" clId="{D2DACE35-56D3-4AD9-967E-BC90CA1399EF}" dt="2021-04-26T12:22:11.125" v="0" actId="478"/>
          <ac:spMkLst>
            <pc:docMk/>
            <pc:sldMk cId="1587421281" sldId="677"/>
            <ac:spMk id="6" creationId="{8B3B3756-451B-4496-A049-509B93D1709C}"/>
          </ac:spMkLst>
        </pc:spChg>
        <pc:spChg chg="del">
          <ac:chgData name="Giulia Ponte" userId="641cb8e0-ea5a-432e-a146-4731649866c7" providerId="ADAL" clId="{D2DACE35-56D3-4AD9-967E-BC90CA1399EF}" dt="2021-04-26T12:22:11.125" v="0" actId="478"/>
          <ac:spMkLst>
            <pc:docMk/>
            <pc:sldMk cId="1587421281" sldId="677"/>
            <ac:spMk id="7" creationId="{81136FA5-A5F5-4783-9BC5-4A36A0D715F7}"/>
          </ac:spMkLst>
        </pc:spChg>
        <pc:spChg chg="del">
          <ac:chgData name="Giulia Ponte" userId="641cb8e0-ea5a-432e-a146-4731649866c7" providerId="ADAL" clId="{D2DACE35-56D3-4AD9-967E-BC90CA1399EF}" dt="2021-04-26T12:22:11.125" v="0" actId="478"/>
          <ac:spMkLst>
            <pc:docMk/>
            <pc:sldMk cId="1587421281" sldId="677"/>
            <ac:spMk id="8" creationId="{C7C47435-308D-423C-82D4-4785136EBFEB}"/>
          </ac:spMkLst>
        </pc:spChg>
        <pc:spChg chg="del">
          <ac:chgData name="Giulia Ponte" userId="641cb8e0-ea5a-432e-a146-4731649866c7" providerId="ADAL" clId="{D2DACE35-56D3-4AD9-967E-BC90CA1399EF}" dt="2021-04-26T12:22:11.125" v="0" actId="478"/>
          <ac:spMkLst>
            <pc:docMk/>
            <pc:sldMk cId="1587421281" sldId="677"/>
            <ac:spMk id="10" creationId="{C861A4EE-7773-44EE-A411-F081DF5CE52A}"/>
          </ac:spMkLst>
        </pc:spChg>
        <pc:spChg chg="add mod">
          <ac:chgData name="Giulia Ponte" userId="641cb8e0-ea5a-432e-a146-4731649866c7" providerId="ADAL" clId="{D2DACE35-56D3-4AD9-967E-BC90CA1399EF}" dt="2021-04-26T12:22:17.792" v="1"/>
          <ac:spMkLst>
            <pc:docMk/>
            <pc:sldMk cId="1587421281" sldId="677"/>
            <ac:spMk id="13" creationId="{148AF61D-FF11-4047-A1DE-8C776B49E46F}"/>
          </ac:spMkLst>
        </pc:spChg>
        <pc:grpChg chg="add 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16" creationId="{B4459D41-90C4-4103-A496-E58AC7015981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18" creationId="{5B155FA2-4715-4042-BD6F-8AA864A66984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20" creationId="{537914DF-7E1C-4A8A-B9E8-0124C99727BA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21" creationId="{DC12C4E3-3CED-421F-A184-934F6BBBD9EE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22" creationId="{ACFEB03B-C8E0-44E6-9357-27FCBD136BD9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24" creationId="{948AC605-07C1-4568-9511-F0533C1C1559}"/>
          </ac:grpSpMkLst>
        </pc:grpChg>
        <pc:grpChg chg="mod">
          <ac:chgData name="Giulia Ponte" userId="641cb8e0-ea5a-432e-a146-4731649866c7" providerId="ADAL" clId="{D2DACE35-56D3-4AD9-967E-BC90CA1399EF}" dt="2021-04-26T12:22:17.792" v="1"/>
          <ac:grpSpMkLst>
            <pc:docMk/>
            <pc:sldMk cId="1587421281" sldId="677"/>
            <ac:grpSpMk id="32" creationId="{123E6EE0-9810-44AE-928A-239EBC98C89E}"/>
          </ac:grpSpMkLst>
        </pc:grpChg>
        <pc:picChg chg="del">
          <ac:chgData name="Giulia Ponte" userId="641cb8e0-ea5a-432e-a146-4731649866c7" providerId="ADAL" clId="{D2DACE35-56D3-4AD9-967E-BC90CA1399EF}" dt="2021-04-26T12:22:11.125" v="0" actId="478"/>
          <ac:picMkLst>
            <pc:docMk/>
            <pc:sldMk cId="1587421281" sldId="677"/>
            <ac:picMk id="5" creationId="{7FF107F1-1445-4C28-9CC7-9D46DEAA20EB}"/>
          </ac:picMkLst>
        </pc:picChg>
        <pc:picChg chg="del">
          <ac:chgData name="Giulia Ponte" userId="641cb8e0-ea5a-432e-a146-4731649866c7" providerId="ADAL" clId="{D2DACE35-56D3-4AD9-967E-BC90CA1399EF}" dt="2021-04-26T12:22:11.125" v="0" actId="478"/>
          <ac:picMkLst>
            <pc:docMk/>
            <pc:sldMk cId="1587421281" sldId="677"/>
            <ac:picMk id="9" creationId="{A0D99A4A-C94A-4992-8BB2-48DF096C29EF}"/>
          </ac:picMkLst>
        </pc:picChg>
        <pc:picChg chg="del">
          <ac:chgData name="Giulia Ponte" userId="641cb8e0-ea5a-432e-a146-4731649866c7" providerId="ADAL" clId="{D2DACE35-56D3-4AD9-967E-BC90CA1399EF}" dt="2021-04-26T12:22:11.125" v="0" actId="478"/>
          <ac:picMkLst>
            <pc:docMk/>
            <pc:sldMk cId="1587421281" sldId="677"/>
            <ac:picMk id="11" creationId="{4C001F9F-8D39-44E1-B0C3-21AC6985D03E}"/>
          </ac:picMkLst>
        </pc:picChg>
        <pc:picChg chg="add 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2" creationId="{9DEEEF04-5D78-4B70-ACB2-23771DD3C63F}"/>
          </ac:picMkLst>
        </pc:picChg>
        <pc:picChg chg="add 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4" creationId="{228E254E-3129-4152-9B10-FB4C17071005}"/>
          </ac:picMkLst>
        </pc:picChg>
        <pc:picChg chg="add 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5" creationId="{CD5625D3-E856-4530-AC93-2EB14BE92551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7" creationId="{BB88E90B-02B5-4C86-A132-2C5B82BA4456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19" creationId="{63C0E2D4-E8D1-49EA-B4EC-D4564EFC73F3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3" creationId="{D5D9B97F-51EF-4DD0-9DF6-FFD03BB4C5D3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5" creationId="{969D7710-3C7F-49B0-A079-122DE57C142E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6" creationId="{676BC584-78EE-4CDA-88FD-110D554D793E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7" creationId="{CCB0AB88-C8DD-432A-A9B0-C9E24BD79DEC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8" creationId="{8AF55539-F934-4902-B3F8-298FBCCDBCF6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29" creationId="{30A4A143-F99D-45AC-B52A-B509D6D56EDE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0" creationId="{D23FFECB-C047-4067-94A5-976903BF7B7F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1" creationId="{5D31A93B-1610-4E1F-BB18-AAE21E518BE3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3" creationId="{04703418-057F-4FB9-B382-FCD6A17A0C10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4" creationId="{BC7FDA04-00B0-433C-93DA-C5CD6F330FC0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5" creationId="{F203337E-DC4C-4960-9CB5-2FE213AFAC8D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6" creationId="{B1F56EE4-061F-45D8-86C4-AD2F3D4BBE2A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7" creationId="{DE80A122-4A2A-4EB0-BC00-FD753382125A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8" creationId="{F1C49DD5-D54E-4C3A-8EB2-1D584E0052FC}"/>
          </ac:picMkLst>
        </pc:picChg>
        <pc:picChg chg="mod">
          <ac:chgData name="Giulia Ponte" userId="641cb8e0-ea5a-432e-a146-4731649866c7" providerId="ADAL" clId="{D2DACE35-56D3-4AD9-967E-BC90CA1399EF}" dt="2021-04-26T12:22:17.792" v="1"/>
          <ac:picMkLst>
            <pc:docMk/>
            <pc:sldMk cId="1587421281" sldId="677"/>
            <ac:picMk id="39" creationId="{5E9BCD73-1242-4763-941F-60A5CD4A84DB}"/>
          </ac:picMkLst>
        </pc:picChg>
      </pc:sldChg>
    </pc:docChg>
  </pc:docChgLst>
  <pc:docChgLst>
    <pc:chgData name="Giulia Bassi" userId="fde867b6-b5c6-453d-8cc9-1c3edf9f91fe" providerId="ADAL" clId="{287EECEF-CD87-487E-B453-A666EE06A224}"/>
    <pc:docChg chg="undo custSel addSld delSld modSld modMainMaster">
      <pc:chgData name="Giulia Bassi" userId="fde867b6-b5c6-453d-8cc9-1c3edf9f91fe" providerId="ADAL" clId="{287EECEF-CD87-487E-B453-A666EE06A224}" dt="2021-03-22T12:09:10.085" v="454" actId="2696"/>
      <pc:docMkLst>
        <pc:docMk/>
      </pc:docMkLst>
      <pc:sldChg chg="addSp delSp modSp mod">
        <pc:chgData name="Giulia Bassi" userId="fde867b6-b5c6-453d-8cc9-1c3edf9f91fe" providerId="ADAL" clId="{287EECEF-CD87-487E-B453-A666EE06A224}" dt="2021-03-22T11:41:40.057" v="178" actId="478"/>
        <pc:sldMkLst>
          <pc:docMk/>
          <pc:sldMk cId="1658709763" sldId="257"/>
        </pc:sldMkLst>
        <pc:spChg chg="add del mod">
          <ac:chgData name="Giulia Bassi" userId="fde867b6-b5c6-453d-8cc9-1c3edf9f91fe" providerId="ADAL" clId="{287EECEF-CD87-487E-B453-A666EE06A224}" dt="2021-03-22T11:38:37.477" v="150" actId="478"/>
          <ac:spMkLst>
            <pc:docMk/>
            <pc:sldMk cId="1658709763" sldId="257"/>
            <ac:spMk id="2" creationId="{160814BB-DB69-4F3E-9113-DD6F40F645EF}"/>
          </ac:spMkLst>
        </pc:spChg>
        <pc:spChg chg="add del mod">
          <ac:chgData name="Giulia Bassi" userId="fde867b6-b5c6-453d-8cc9-1c3edf9f91fe" providerId="ADAL" clId="{287EECEF-CD87-487E-B453-A666EE06A224}" dt="2021-03-22T11:37:33.314" v="138" actId="478"/>
          <ac:spMkLst>
            <pc:docMk/>
            <pc:sldMk cId="1658709763" sldId="257"/>
            <ac:spMk id="6" creationId="{BFACE749-EA03-4039-A1EC-76478920F65C}"/>
          </ac:spMkLst>
        </pc:spChg>
        <pc:spChg chg="add del mod">
          <ac:chgData name="Giulia Bassi" userId="fde867b6-b5c6-453d-8cc9-1c3edf9f91fe" providerId="ADAL" clId="{287EECEF-CD87-487E-B453-A666EE06A224}" dt="2021-03-22T11:37:01.062" v="130"/>
          <ac:spMkLst>
            <pc:docMk/>
            <pc:sldMk cId="1658709763" sldId="257"/>
            <ac:spMk id="7" creationId="{484B408B-1962-4257-A5F9-26E436CFB0B6}"/>
          </ac:spMkLst>
        </pc:spChg>
        <pc:spChg chg="add del mod">
          <ac:chgData name="Giulia Bassi" userId="fde867b6-b5c6-453d-8cc9-1c3edf9f91fe" providerId="ADAL" clId="{287EECEF-CD87-487E-B453-A666EE06A224}" dt="2021-03-22T11:41:40.057" v="178" actId="478"/>
          <ac:spMkLst>
            <pc:docMk/>
            <pc:sldMk cId="1658709763" sldId="257"/>
            <ac:spMk id="8" creationId="{2728333D-45E8-4666-9AB0-C0B039AAC56E}"/>
          </ac:spMkLst>
        </pc:spChg>
        <pc:spChg chg="add mod">
          <ac:chgData name="Giulia Bassi" userId="fde867b6-b5c6-453d-8cc9-1c3edf9f91fe" providerId="ADAL" clId="{287EECEF-CD87-487E-B453-A666EE06A224}" dt="2021-03-22T11:38:51.097" v="154" actId="14100"/>
          <ac:spMkLst>
            <pc:docMk/>
            <pc:sldMk cId="1658709763" sldId="257"/>
            <ac:spMk id="9" creationId="{0730248D-8A68-4D77-B7D0-D47C93511260}"/>
          </ac:spMkLst>
        </pc:spChg>
        <pc:spChg chg="add del mod">
          <ac:chgData name="Giulia Bassi" userId="fde867b6-b5c6-453d-8cc9-1c3edf9f91fe" providerId="ADAL" clId="{287EECEF-CD87-487E-B453-A666EE06A224}" dt="2021-03-22T11:41:38.911" v="176"/>
          <ac:spMkLst>
            <pc:docMk/>
            <pc:sldMk cId="1658709763" sldId="257"/>
            <ac:spMk id="10" creationId="{CB128902-1031-4F47-AFE5-9DC8D6F15CB1}"/>
          </ac:spMkLst>
        </pc:spChg>
      </pc:sldChg>
      <pc:sldChg chg="del">
        <pc:chgData name="Giulia Bassi" userId="fde867b6-b5c6-453d-8cc9-1c3edf9f91fe" providerId="ADAL" clId="{287EECEF-CD87-487E-B453-A666EE06A224}" dt="2021-03-22T10:58:48.291" v="0" actId="47"/>
        <pc:sldMkLst>
          <pc:docMk/>
          <pc:sldMk cId="1665845713" sldId="259"/>
        </pc:sldMkLst>
      </pc:sldChg>
      <pc:sldChg chg="del">
        <pc:chgData name="Giulia Bassi" userId="fde867b6-b5c6-453d-8cc9-1c3edf9f91fe" providerId="ADAL" clId="{287EECEF-CD87-487E-B453-A666EE06A224}" dt="2021-03-22T10:58:49.039" v="1" actId="47"/>
        <pc:sldMkLst>
          <pc:docMk/>
          <pc:sldMk cId="2490286859" sldId="636"/>
        </pc:sldMkLst>
      </pc:sldChg>
      <pc:sldChg chg="addSp delSp modSp mod">
        <pc:chgData name="Giulia Bassi" userId="fde867b6-b5c6-453d-8cc9-1c3edf9f91fe" providerId="ADAL" clId="{287EECEF-CD87-487E-B453-A666EE06A224}" dt="2021-03-22T11:39:18.248" v="156" actId="14100"/>
        <pc:sldMkLst>
          <pc:docMk/>
          <pc:sldMk cId="3786978305" sldId="638"/>
        </pc:sldMkLst>
        <pc:spChg chg="mod">
          <ac:chgData name="Giulia Bassi" userId="fde867b6-b5c6-453d-8cc9-1c3edf9f91fe" providerId="ADAL" clId="{287EECEF-CD87-487E-B453-A666EE06A224}" dt="2021-03-22T11:04:35.640" v="40" actId="14100"/>
          <ac:spMkLst>
            <pc:docMk/>
            <pc:sldMk cId="3786978305" sldId="638"/>
            <ac:spMk id="4" creationId="{ABCE29D3-841E-43FD-A0DA-A73D39D6D1CE}"/>
          </ac:spMkLst>
        </pc:spChg>
        <pc:spChg chg="add mod">
          <ac:chgData name="Giulia Bassi" userId="fde867b6-b5c6-453d-8cc9-1c3edf9f91fe" providerId="ADAL" clId="{287EECEF-CD87-487E-B453-A666EE06A224}" dt="2021-03-22T11:37:29.123" v="137" actId="14100"/>
          <ac:spMkLst>
            <pc:docMk/>
            <pc:sldMk cId="3786978305" sldId="638"/>
            <ac:spMk id="5" creationId="{F930E97C-8773-46D4-9DC1-5F97BC360B85}"/>
          </ac:spMkLst>
        </pc:spChg>
        <pc:picChg chg="del mod ord">
          <ac:chgData name="Giulia Bassi" userId="fde867b6-b5c6-453d-8cc9-1c3edf9f91fe" providerId="ADAL" clId="{287EECEF-CD87-487E-B453-A666EE06A224}" dt="2021-03-22T11:03:51.202" v="29" actId="478"/>
          <ac:picMkLst>
            <pc:docMk/>
            <pc:sldMk cId="3786978305" sldId="638"/>
            <ac:picMk id="6" creationId="{A92EEF14-14B6-4B2B-8EF8-B3F65C4855A1}"/>
          </ac:picMkLst>
        </pc:picChg>
        <pc:picChg chg="add mod">
          <ac:chgData name="Giulia Bassi" userId="fde867b6-b5c6-453d-8cc9-1c3edf9f91fe" providerId="ADAL" clId="{287EECEF-CD87-487E-B453-A666EE06A224}" dt="2021-03-22T11:39:18.248" v="156" actId="14100"/>
          <ac:picMkLst>
            <pc:docMk/>
            <pc:sldMk cId="3786978305" sldId="638"/>
            <ac:picMk id="7" creationId="{8E1F3009-31F3-4BC3-ADB8-9C714D1690A7}"/>
          </ac:picMkLst>
        </pc:picChg>
      </pc:sldChg>
      <pc:sldChg chg="addSp delSp modSp mod">
        <pc:chgData name="Giulia Bassi" userId="fde867b6-b5c6-453d-8cc9-1c3edf9f91fe" providerId="ADAL" clId="{287EECEF-CD87-487E-B453-A666EE06A224}" dt="2021-03-22T11:43:27.294" v="188" actId="478"/>
        <pc:sldMkLst>
          <pc:docMk/>
          <pc:sldMk cId="3673487617" sldId="641"/>
        </pc:sldMkLst>
        <pc:spChg chg="add del mod">
          <ac:chgData name="Giulia Bassi" userId="fde867b6-b5c6-453d-8cc9-1c3edf9f91fe" providerId="ADAL" clId="{287EECEF-CD87-487E-B453-A666EE06A224}" dt="2021-03-22T11:33:19.023" v="97"/>
          <ac:spMkLst>
            <pc:docMk/>
            <pc:sldMk cId="3673487617" sldId="641"/>
            <ac:spMk id="6" creationId="{96564DD8-7F70-4C9B-B2A0-0E7FE341E2E1}"/>
          </ac:spMkLst>
        </pc:spChg>
        <pc:spChg chg="add del mod">
          <ac:chgData name="Giulia Bassi" userId="fde867b6-b5c6-453d-8cc9-1c3edf9f91fe" providerId="ADAL" clId="{287EECEF-CD87-487E-B453-A666EE06A224}" dt="2021-03-22T11:41:12.171" v="170" actId="478"/>
          <ac:spMkLst>
            <pc:docMk/>
            <pc:sldMk cId="3673487617" sldId="641"/>
            <ac:spMk id="7" creationId="{5AB6DE96-F846-4A00-AD20-235BA3D8C44A}"/>
          </ac:spMkLst>
        </pc:spChg>
        <pc:spChg chg="add del mod">
          <ac:chgData name="Giulia Bassi" userId="fde867b6-b5c6-453d-8cc9-1c3edf9f91fe" providerId="ADAL" clId="{287EECEF-CD87-487E-B453-A666EE06A224}" dt="2021-03-22T11:41:39.261" v="177"/>
          <ac:spMkLst>
            <pc:docMk/>
            <pc:sldMk cId="3673487617" sldId="641"/>
            <ac:spMk id="8" creationId="{305F6633-EEAF-4394-9C0A-53E48D42BA02}"/>
          </ac:spMkLst>
        </pc:spChg>
        <pc:spChg chg="add del mod">
          <ac:chgData name="Giulia Bassi" userId="fde867b6-b5c6-453d-8cc9-1c3edf9f91fe" providerId="ADAL" clId="{287EECEF-CD87-487E-B453-A666EE06A224}" dt="2021-03-22T11:43:27.294" v="188" actId="478"/>
          <ac:spMkLst>
            <pc:docMk/>
            <pc:sldMk cId="3673487617" sldId="641"/>
            <ac:spMk id="9" creationId="{10EDB674-AF69-4A35-B986-7A2B7B930D36}"/>
          </ac:spMkLst>
        </pc:spChg>
        <pc:spChg chg="add del mod">
          <ac:chgData name="Giulia Bassi" userId="fde867b6-b5c6-453d-8cc9-1c3edf9f91fe" providerId="ADAL" clId="{287EECEF-CD87-487E-B453-A666EE06A224}" dt="2021-03-22T11:43:27.294" v="188" actId="478"/>
          <ac:spMkLst>
            <pc:docMk/>
            <pc:sldMk cId="3673487617" sldId="641"/>
            <ac:spMk id="10" creationId="{F985470B-AFAA-4C0B-88B1-74A126EA82E8}"/>
          </ac:spMkLst>
        </pc:spChg>
      </pc:sldChg>
      <pc:sldChg chg="addSp delSp modSp mod">
        <pc:chgData name="Giulia Bassi" userId="fde867b6-b5c6-453d-8cc9-1c3edf9f91fe" providerId="ADAL" clId="{287EECEF-CD87-487E-B453-A666EE06A224}" dt="2021-03-22T11:43:14.415" v="186" actId="478"/>
        <pc:sldMkLst>
          <pc:docMk/>
          <pc:sldMk cId="803144603" sldId="647"/>
        </pc:sldMkLst>
        <pc:spChg chg="add del mod">
          <ac:chgData name="Giulia Bassi" userId="fde867b6-b5c6-453d-8cc9-1c3edf9f91fe" providerId="ADAL" clId="{287EECEF-CD87-487E-B453-A666EE06A224}" dt="2021-03-22T11:43:14.415" v="186" actId="478"/>
          <ac:spMkLst>
            <pc:docMk/>
            <pc:sldMk cId="803144603" sldId="647"/>
            <ac:spMk id="5" creationId="{7F2A68DD-9ACD-4F61-84D9-D9E3E1970D80}"/>
          </ac:spMkLst>
        </pc:spChg>
      </pc:sldChg>
      <pc:sldChg chg="addSp delSp modSp mod">
        <pc:chgData name="Giulia Bassi" userId="fde867b6-b5c6-453d-8cc9-1c3edf9f91fe" providerId="ADAL" clId="{287EECEF-CD87-487E-B453-A666EE06A224}" dt="2021-03-22T11:40:32.106" v="165" actId="1076"/>
        <pc:sldMkLst>
          <pc:docMk/>
          <pc:sldMk cId="1031430080" sldId="651"/>
        </pc:sldMkLst>
        <pc:spChg chg="add mod">
          <ac:chgData name="Giulia Bassi" userId="fde867b6-b5c6-453d-8cc9-1c3edf9f91fe" providerId="ADAL" clId="{287EECEF-CD87-487E-B453-A666EE06A224}" dt="2021-03-22T11:08:11.360" v="73" actId="14100"/>
          <ac:spMkLst>
            <pc:docMk/>
            <pc:sldMk cId="1031430080" sldId="651"/>
            <ac:spMk id="6" creationId="{80866FCA-A437-4AB5-96B0-E2935E1ED9FB}"/>
          </ac:spMkLst>
        </pc:spChg>
        <pc:picChg chg="add del mod">
          <ac:chgData name="Giulia Bassi" userId="fde867b6-b5c6-453d-8cc9-1c3edf9f91fe" providerId="ADAL" clId="{287EECEF-CD87-487E-B453-A666EE06A224}" dt="2021-03-22T11:09:58.268" v="88" actId="478"/>
          <ac:picMkLst>
            <pc:docMk/>
            <pc:sldMk cId="1031430080" sldId="651"/>
            <ac:picMk id="7" creationId="{903CF265-860E-4BB3-B826-58B37EADAD17}"/>
          </ac:picMkLst>
        </pc:picChg>
        <pc:picChg chg="add del mod">
          <ac:chgData name="Giulia Bassi" userId="fde867b6-b5c6-453d-8cc9-1c3edf9f91fe" providerId="ADAL" clId="{287EECEF-CD87-487E-B453-A666EE06A224}" dt="2021-03-22T11:40:14.139" v="163" actId="478"/>
          <ac:picMkLst>
            <pc:docMk/>
            <pc:sldMk cId="1031430080" sldId="651"/>
            <ac:picMk id="8" creationId="{477900D2-2C00-4310-B698-EDEED552BBEA}"/>
          </ac:picMkLst>
        </pc:picChg>
        <pc:picChg chg="add mod">
          <ac:chgData name="Giulia Bassi" userId="fde867b6-b5c6-453d-8cc9-1c3edf9f91fe" providerId="ADAL" clId="{287EECEF-CD87-487E-B453-A666EE06A224}" dt="2021-03-22T11:40:32.106" v="165" actId="1076"/>
          <ac:picMkLst>
            <pc:docMk/>
            <pc:sldMk cId="1031430080" sldId="651"/>
            <ac:picMk id="9" creationId="{4C5F5BD7-BC98-472A-9278-E9CD67B71DBC}"/>
          </ac:picMkLst>
        </pc:picChg>
        <pc:picChg chg="del mod">
          <ac:chgData name="Giulia Bassi" userId="fde867b6-b5c6-453d-8cc9-1c3edf9f91fe" providerId="ADAL" clId="{287EECEF-CD87-487E-B453-A666EE06A224}" dt="2021-03-22T11:08:07.069" v="71" actId="478"/>
          <ac:picMkLst>
            <pc:docMk/>
            <pc:sldMk cId="1031430080" sldId="651"/>
            <ac:picMk id="10" creationId="{6CCF1C0E-C851-4C15-AF62-8E6AC24B1C56}"/>
          </ac:picMkLst>
        </pc:picChg>
      </pc:sldChg>
      <pc:sldChg chg="add del">
        <pc:chgData name="Giulia Bassi" userId="fde867b6-b5c6-453d-8cc9-1c3edf9f91fe" providerId="ADAL" clId="{287EECEF-CD87-487E-B453-A666EE06A224}" dt="2021-03-22T11:43:49.215" v="190"/>
        <pc:sldMkLst>
          <pc:docMk/>
          <pc:sldMk cId="85166551" sldId="652"/>
        </pc:sldMkLst>
      </pc:sldChg>
      <pc:sldChg chg="addSp modSp mod">
        <pc:chgData name="Giulia Bassi" userId="fde867b6-b5c6-453d-8cc9-1c3edf9f91fe" providerId="ADAL" clId="{287EECEF-CD87-487E-B453-A666EE06A224}" dt="2021-03-22T11:45:12.150" v="210" actId="1076"/>
        <pc:sldMkLst>
          <pc:docMk/>
          <pc:sldMk cId="1413218426" sldId="653"/>
        </pc:sldMkLst>
        <pc:spChg chg="add mod">
          <ac:chgData name="Giulia Bassi" userId="fde867b6-b5c6-453d-8cc9-1c3edf9f91fe" providerId="ADAL" clId="{287EECEF-CD87-487E-B453-A666EE06A224}" dt="2021-03-22T11:44:57.412" v="208" actId="14100"/>
          <ac:spMkLst>
            <pc:docMk/>
            <pc:sldMk cId="1413218426" sldId="653"/>
            <ac:spMk id="4" creationId="{542F9620-2E66-42E8-8EE2-06B9EACAF15C}"/>
          </ac:spMkLst>
        </pc:spChg>
        <pc:spChg chg="mod">
          <ac:chgData name="Giulia Bassi" userId="fde867b6-b5c6-453d-8cc9-1c3edf9f91fe" providerId="ADAL" clId="{287EECEF-CD87-487E-B453-A666EE06A224}" dt="2021-03-22T11:44:27.693" v="201" actId="14100"/>
          <ac:spMkLst>
            <pc:docMk/>
            <pc:sldMk cId="1413218426" sldId="653"/>
            <ac:spMk id="6" creationId="{8B3B3756-451B-4496-A049-509B93D1709C}"/>
          </ac:spMkLst>
        </pc:spChg>
        <pc:picChg chg="mod">
          <ac:chgData name="Giulia Bassi" userId="fde867b6-b5c6-453d-8cc9-1c3edf9f91fe" providerId="ADAL" clId="{287EECEF-CD87-487E-B453-A666EE06A224}" dt="2021-03-22T11:45:12.150" v="210" actId="1076"/>
          <ac:picMkLst>
            <pc:docMk/>
            <pc:sldMk cId="1413218426" sldId="653"/>
            <ac:picMk id="5" creationId="{7FF107F1-1445-4C28-9CC7-9D46DEAA20EB}"/>
          </ac:picMkLst>
        </pc:picChg>
      </pc:sldChg>
      <pc:sldChg chg="new del">
        <pc:chgData name="Giulia Bassi" userId="fde867b6-b5c6-453d-8cc9-1c3edf9f91fe" providerId="ADAL" clId="{287EECEF-CD87-487E-B453-A666EE06A224}" dt="2021-03-22T10:59:10.277" v="3" actId="47"/>
        <pc:sldMkLst>
          <pc:docMk/>
          <pc:sldMk cId="2124553394" sldId="654"/>
        </pc:sldMkLst>
      </pc:sldChg>
      <pc:sldChg chg="addSp delSp modSp add mod">
        <pc:chgData name="Giulia Bassi" userId="fde867b6-b5c6-453d-8cc9-1c3edf9f91fe" providerId="ADAL" clId="{287EECEF-CD87-487E-B453-A666EE06A224}" dt="2021-03-22T11:39:52.566" v="162" actId="1076"/>
        <pc:sldMkLst>
          <pc:docMk/>
          <pc:sldMk cId="4276671142" sldId="654"/>
        </pc:sldMkLst>
        <pc:spChg chg="mod">
          <ac:chgData name="Giulia Bassi" userId="fde867b6-b5c6-453d-8cc9-1c3edf9f91fe" providerId="ADAL" clId="{287EECEF-CD87-487E-B453-A666EE06A224}" dt="2021-03-22T11:39:42.668" v="161" actId="20577"/>
          <ac:spMkLst>
            <pc:docMk/>
            <pc:sldMk cId="4276671142" sldId="654"/>
            <ac:spMk id="4" creationId="{ABCE29D3-841E-43FD-A0DA-A73D39D6D1CE}"/>
          </ac:spMkLst>
        </pc:spChg>
        <pc:spChg chg="mod">
          <ac:chgData name="Giulia Bassi" userId="fde867b6-b5c6-453d-8cc9-1c3edf9f91fe" providerId="ADAL" clId="{287EECEF-CD87-487E-B453-A666EE06A224}" dt="2021-03-22T11:05:57.015" v="51" actId="14100"/>
          <ac:spMkLst>
            <pc:docMk/>
            <pc:sldMk cId="4276671142" sldId="654"/>
            <ac:spMk id="5" creationId="{F930E97C-8773-46D4-9DC1-5F97BC360B85}"/>
          </ac:spMkLst>
        </pc:spChg>
        <pc:picChg chg="add mod">
          <ac:chgData name="Giulia Bassi" userId="fde867b6-b5c6-453d-8cc9-1c3edf9f91fe" providerId="ADAL" clId="{287EECEF-CD87-487E-B453-A666EE06A224}" dt="2021-03-22T11:39:52.566" v="162" actId="1076"/>
          <ac:picMkLst>
            <pc:docMk/>
            <pc:sldMk cId="4276671142" sldId="654"/>
            <ac:picMk id="6" creationId="{A08EAC1A-250F-4ECC-B042-26F3C817C041}"/>
          </ac:picMkLst>
        </pc:picChg>
        <pc:picChg chg="del">
          <ac:chgData name="Giulia Bassi" userId="fde867b6-b5c6-453d-8cc9-1c3edf9f91fe" providerId="ADAL" clId="{287EECEF-CD87-487E-B453-A666EE06A224}" dt="2021-03-22T11:10:18.552" v="91" actId="478"/>
          <ac:picMkLst>
            <pc:docMk/>
            <pc:sldMk cId="4276671142" sldId="654"/>
            <ac:picMk id="7" creationId="{8E1F3009-31F3-4BC3-ADB8-9C714D1690A7}"/>
          </ac:picMkLst>
        </pc:picChg>
      </pc:sldChg>
      <pc:sldChg chg="addSp delSp modSp add mod">
        <pc:chgData name="Giulia Bassi" userId="fde867b6-b5c6-453d-8cc9-1c3edf9f91fe" providerId="ADAL" clId="{287EECEF-CD87-487E-B453-A666EE06A224}" dt="2021-03-22T11:53:42.647" v="230" actId="14100"/>
        <pc:sldMkLst>
          <pc:docMk/>
          <pc:sldMk cId="3207607356" sldId="655"/>
        </pc:sldMkLst>
        <pc:spChg chg="del mod">
          <ac:chgData name="Giulia Bassi" userId="fde867b6-b5c6-453d-8cc9-1c3edf9f91fe" providerId="ADAL" clId="{287EECEF-CD87-487E-B453-A666EE06A224}" dt="2021-03-22T11:53:16.782" v="225" actId="478"/>
          <ac:spMkLst>
            <pc:docMk/>
            <pc:sldMk cId="3207607356" sldId="655"/>
            <ac:spMk id="6" creationId="{80866FCA-A437-4AB5-96B0-E2935E1ED9FB}"/>
          </ac:spMkLst>
        </pc:spChg>
        <pc:spChg chg="add mod">
          <ac:chgData name="Giulia Bassi" userId="fde867b6-b5c6-453d-8cc9-1c3edf9f91fe" providerId="ADAL" clId="{287EECEF-CD87-487E-B453-A666EE06A224}" dt="2021-03-22T11:53:42.647" v="230" actId="14100"/>
          <ac:spMkLst>
            <pc:docMk/>
            <pc:sldMk cId="3207607356" sldId="655"/>
            <ac:spMk id="9" creationId="{AB4E3D29-E9E0-4564-A6E1-D1EFDC687ACF}"/>
          </ac:spMkLst>
        </pc:spChg>
        <pc:picChg chg="del mod">
          <ac:chgData name="Giulia Bassi" userId="fde867b6-b5c6-453d-8cc9-1c3edf9f91fe" providerId="ADAL" clId="{287EECEF-CD87-487E-B453-A666EE06A224}" dt="2021-03-22T11:40:45.806" v="166" actId="478"/>
          <ac:picMkLst>
            <pc:docMk/>
            <pc:sldMk cId="3207607356" sldId="655"/>
            <ac:picMk id="7" creationId="{903CF265-860E-4BB3-B826-58B37EADAD17}"/>
          </ac:picMkLst>
        </pc:picChg>
        <pc:picChg chg="add del mod">
          <ac:chgData name="Giulia Bassi" userId="fde867b6-b5c6-453d-8cc9-1c3edf9f91fe" providerId="ADAL" clId="{287EECEF-CD87-487E-B453-A666EE06A224}" dt="2021-03-22T11:53:16.782" v="225" actId="478"/>
          <ac:picMkLst>
            <pc:docMk/>
            <pc:sldMk cId="3207607356" sldId="655"/>
            <ac:picMk id="8" creationId="{EB0D47EA-0F95-4393-B860-019904AE16BA}"/>
          </ac:picMkLst>
        </pc:picChg>
        <pc:picChg chg="add mod">
          <ac:chgData name="Giulia Bassi" userId="fde867b6-b5c6-453d-8cc9-1c3edf9f91fe" providerId="ADAL" clId="{287EECEF-CD87-487E-B453-A666EE06A224}" dt="2021-03-22T11:53:22.357" v="228" actId="14100"/>
          <ac:picMkLst>
            <pc:docMk/>
            <pc:sldMk cId="3207607356" sldId="655"/>
            <ac:picMk id="10" creationId="{50AA47F8-2DC6-4657-AC77-01C729613060}"/>
          </ac:picMkLst>
        </pc:picChg>
      </pc:sldChg>
      <pc:sldChg chg="delSp modSp add mod">
        <pc:chgData name="Giulia Bassi" userId="fde867b6-b5c6-453d-8cc9-1c3edf9f91fe" providerId="ADAL" clId="{287EECEF-CD87-487E-B453-A666EE06A224}" dt="2021-03-22T11:43:16.580" v="187" actId="478"/>
        <pc:sldMkLst>
          <pc:docMk/>
          <pc:sldMk cId="379387247" sldId="656"/>
        </pc:sldMkLst>
        <pc:spChg chg="del">
          <ac:chgData name="Giulia Bassi" userId="fde867b6-b5c6-453d-8cc9-1c3edf9f91fe" providerId="ADAL" clId="{287EECEF-CD87-487E-B453-A666EE06A224}" dt="2021-03-22T11:43:16.580" v="187" actId="478"/>
          <ac:spMkLst>
            <pc:docMk/>
            <pc:sldMk cId="379387247" sldId="656"/>
            <ac:spMk id="5" creationId="{7F2A68DD-9ACD-4F61-84D9-D9E3E1970D80}"/>
          </ac:spMkLst>
        </pc:spChg>
        <pc:picChg chg="mod">
          <ac:chgData name="Giulia Bassi" userId="fde867b6-b5c6-453d-8cc9-1c3edf9f91fe" providerId="ADAL" clId="{287EECEF-CD87-487E-B453-A666EE06A224}" dt="2021-03-22T11:34:09.804" v="102" actId="207"/>
          <ac:picMkLst>
            <pc:docMk/>
            <pc:sldMk cId="379387247" sldId="656"/>
            <ac:picMk id="8" creationId="{BCADE7B1-D023-48A4-BB0E-6C750CD4393D}"/>
          </ac:picMkLst>
        </pc:picChg>
      </pc:sldChg>
      <pc:sldChg chg="delSp add mod">
        <pc:chgData name="Giulia Bassi" userId="fde867b6-b5c6-453d-8cc9-1c3edf9f91fe" providerId="ADAL" clId="{287EECEF-CD87-487E-B453-A666EE06A224}" dt="2021-03-22T11:41:48.160" v="180" actId="478"/>
        <pc:sldMkLst>
          <pc:docMk/>
          <pc:sldMk cId="2365130560" sldId="657"/>
        </pc:sldMkLst>
        <pc:spChg chg="del">
          <ac:chgData name="Giulia Bassi" userId="fde867b6-b5c6-453d-8cc9-1c3edf9f91fe" providerId="ADAL" clId="{287EECEF-CD87-487E-B453-A666EE06A224}" dt="2021-03-22T11:41:48.160" v="180" actId="478"/>
          <ac:spMkLst>
            <pc:docMk/>
            <pc:sldMk cId="2365130560" sldId="657"/>
            <ac:spMk id="9" creationId="{0730248D-8A68-4D77-B7D0-D47C93511260}"/>
          </ac:spMkLst>
        </pc:spChg>
      </pc:sldChg>
      <pc:sldChg chg="add del">
        <pc:chgData name="Giulia Bassi" userId="fde867b6-b5c6-453d-8cc9-1c3edf9f91fe" providerId="ADAL" clId="{287EECEF-CD87-487E-B453-A666EE06A224}" dt="2021-03-22T11:42:00.931" v="182" actId="2696"/>
        <pc:sldMkLst>
          <pc:docMk/>
          <pc:sldMk cId="1066503448" sldId="658"/>
        </pc:sldMkLst>
      </pc:sldChg>
      <pc:sldChg chg="delSp add mod">
        <pc:chgData name="Giulia Bassi" userId="fde867b6-b5c6-453d-8cc9-1c3edf9f91fe" providerId="ADAL" clId="{287EECEF-CD87-487E-B453-A666EE06A224}" dt="2021-03-22T11:42:05.318" v="184" actId="478"/>
        <pc:sldMkLst>
          <pc:docMk/>
          <pc:sldMk cId="3489317694" sldId="658"/>
        </pc:sldMkLst>
        <pc:spChg chg="del">
          <ac:chgData name="Giulia Bassi" userId="fde867b6-b5c6-453d-8cc9-1c3edf9f91fe" providerId="ADAL" clId="{287EECEF-CD87-487E-B453-A666EE06A224}" dt="2021-03-22T11:42:05.318" v="184" actId="478"/>
          <ac:spMkLst>
            <pc:docMk/>
            <pc:sldMk cId="3489317694" sldId="658"/>
            <ac:spMk id="8" creationId="{2728333D-45E8-4666-9AB0-C0B039AAC56E}"/>
          </ac:spMkLst>
        </pc:spChg>
      </pc:sldChg>
      <pc:sldChg chg="addSp delSp modSp add mod">
        <pc:chgData name="Giulia Bassi" userId="fde867b6-b5c6-453d-8cc9-1c3edf9f91fe" providerId="ADAL" clId="{287EECEF-CD87-487E-B453-A666EE06A224}" dt="2021-03-22T11:46:17.757" v="220" actId="1076"/>
        <pc:sldMkLst>
          <pc:docMk/>
          <pc:sldMk cId="1249029694" sldId="659"/>
        </pc:sldMkLst>
        <pc:spChg chg="del">
          <ac:chgData name="Giulia Bassi" userId="fde867b6-b5c6-453d-8cc9-1c3edf9f91fe" providerId="ADAL" clId="{287EECEF-CD87-487E-B453-A666EE06A224}" dt="2021-03-22T11:45:27.565" v="213" actId="478"/>
          <ac:spMkLst>
            <pc:docMk/>
            <pc:sldMk cId="1249029694" sldId="659"/>
            <ac:spMk id="4" creationId="{542F9620-2E66-42E8-8EE2-06B9EACAF15C}"/>
          </ac:spMkLst>
        </pc:spChg>
        <pc:spChg chg="mod">
          <ac:chgData name="Giulia Bassi" userId="fde867b6-b5c6-453d-8cc9-1c3edf9f91fe" providerId="ADAL" clId="{287EECEF-CD87-487E-B453-A666EE06A224}" dt="2021-03-22T11:45:52.969" v="217" actId="14100"/>
          <ac:spMkLst>
            <pc:docMk/>
            <pc:sldMk cId="1249029694" sldId="659"/>
            <ac:spMk id="6" creationId="{8B3B3756-451B-4496-A049-509B93D1709C}"/>
          </ac:spMkLst>
        </pc:spChg>
        <pc:spChg chg="add mod">
          <ac:chgData name="Giulia Bassi" userId="fde867b6-b5c6-453d-8cc9-1c3edf9f91fe" providerId="ADAL" clId="{287EECEF-CD87-487E-B453-A666EE06A224}" dt="2021-03-22T11:46:15.424" v="219" actId="1076"/>
          <ac:spMkLst>
            <pc:docMk/>
            <pc:sldMk cId="1249029694" sldId="659"/>
            <ac:spMk id="7" creationId="{81136FA5-A5F5-4783-9BC5-4A36A0D715F7}"/>
          </ac:spMkLst>
        </pc:spChg>
        <pc:picChg chg="mod">
          <ac:chgData name="Giulia Bassi" userId="fde867b6-b5c6-453d-8cc9-1c3edf9f91fe" providerId="ADAL" clId="{287EECEF-CD87-487E-B453-A666EE06A224}" dt="2021-03-22T11:46:17.757" v="220" actId="1076"/>
          <ac:picMkLst>
            <pc:docMk/>
            <pc:sldMk cId="1249029694" sldId="659"/>
            <ac:picMk id="5" creationId="{7FF107F1-1445-4C28-9CC7-9D46DEAA20EB}"/>
          </ac:picMkLst>
        </pc:picChg>
      </pc:sldChg>
      <pc:sldChg chg="delSp modSp add mod">
        <pc:chgData name="Giulia Bassi" userId="fde867b6-b5c6-453d-8cc9-1c3edf9f91fe" providerId="ADAL" clId="{287EECEF-CD87-487E-B453-A666EE06A224}" dt="2021-03-22T11:46:31.467" v="224" actId="1076"/>
        <pc:sldMkLst>
          <pc:docMk/>
          <pc:sldMk cId="3096106181" sldId="660"/>
        </pc:sldMkLst>
        <pc:spChg chg="del">
          <ac:chgData name="Giulia Bassi" userId="fde867b6-b5c6-453d-8cc9-1c3edf9f91fe" providerId="ADAL" clId="{287EECEF-CD87-487E-B453-A666EE06A224}" dt="2021-03-22T11:46:26.749" v="222" actId="478"/>
          <ac:spMkLst>
            <pc:docMk/>
            <pc:sldMk cId="3096106181" sldId="660"/>
            <ac:spMk id="7" creationId="{81136FA5-A5F5-4783-9BC5-4A36A0D715F7}"/>
          </ac:spMkLst>
        </pc:spChg>
        <pc:picChg chg="mod">
          <ac:chgData name="Giulia Bassi" userId="fde867b6-b5c6-453d-8cc9-1c3edf9f91fe" providerId="ADAL" clId="{287EECEF-CD87-487E-B453-A666EE06A224}" dt="2021-03-22T11:46:31.467" v="224" actId="1076"/>
          <ac:picMkLst>
            <pc:docMk/>
            <pc:sldMk cId="3096106181" sldId="660"/>
            <ac:picMk id="5" creationId="{7FF107F1-1445-4C28-9CC7-9D46DEAA20EB}"/>
          </ac:picMkLst>
        </pc:picChg>
      </pc:sldChg>
      <pc:sldChg chg="add del">
        <pc:chgData name="Giulia Bassi" userId="fde867b6-b5c6-453d-8cc9-1c3edf9f91fe" providerId="ADAL" clId="{287EECEF-CD87-487E-B453-A666EE06A224}" dt="2021-03-22T11:54:04.185" v="232" actId="47"/>
        <pc:sldMkLst>
          <pc:docMk/>
          <pc:sldMk cId="1442458" sldId="661"/>
        </pc:sldMkLst>
      </pc:sldChg>
      <pc:sldChg chg="addSp delSp modSp new mod">
        <pc:chgData name="Giulia Bassi" userId="fde867b6-b5c6-453d-8cc9-1c3edf9f91fe" providerId="ADAL" clId="{287EECEF-CD87-487E-B453-A666EE06A224}" dt="2021-03-22T11:59:28.710" v="307" actId="554"/>
        <pc:sldMkLst>
          <pc:docMk/>
          <pc:sldMk cId="1188423439" sldId="661"/>
        </pc:sldMkLst>
        <pc:spChg chg="mod">
          <ac:chgData name="Giulia Bassi" userId="fde867b6-b5c6-453d-8cc9-1c3edf9f91fe" providerId="ADAL" clId="{287EECEF-CD87-487E-B453-A666EE06A224}" dt="2021-03-22T11:54:20.868" v="244" actId="20577"/>
          <ac:spMkLst>
            <pc:docMk/>
            <pc:sldMk cId="1188423439" sldId="661"/>
            <ac:spMk id="2" creationId="{A89E0379-4045-4C06-8D28-6C0C084135A2}"/>
          </ac:spMkLst>
        </pc:spChg>
        <pc:spChg chg="del">
          <ac:chgData name="Giulia Bassi" userId="fde867b6-b5c6-453d-8cc9-1c3edf9f91fe" providerId="ADAL" clId="{287EECEF-CD87-487E-B453-A666EE06A224}" dt="2021-03-22T11:54:22.951" v="245" actId="478"/>
          <ac:spMkLst>
            <pc:docMk/>
            <pc:sldMk cId="1188423439" sldId="661"/>
            <ac:spMk id="3" creationId="{26406FA3-A722-4289-B8B8-B30E2F512DA8}"/>
          </ac:spMkLst>
        </pc:spChg>
        <pc:spChg chg="add mod">
          <ac:chgData name="Giulia Bassi" userId="fde867b6-b5c6-453d-8cc9-1c3edf9f91fe" providerId="ADAL" clId="{287EECEF-CD87-487E-B453-A666EE06A224}" dt="2021-03-22T11:58:07.892" v="289" actId="2085"/>
          <ac:spMkLst>
            <pc:docMk/>
            <pc:sldMk cId="1188423439" sldId="661"/>
            <ac:spMk id="4" creationId="{0BF817BD-8FCE-4D15-BE8C-678D634B2CCF}"/>
          </ac:spMkLst>
        </pc:spChg>
        <pc:spChg chg="add mod">
          <ac:chgData name="Giulia Bassi" userId="fde867b6-b5c6-453d-8cc9-1c3edf9f91fe" providerId="ADAL" clId="{287EECEF-CD87-487E-B453-A666EE06A224}" dt="2021-03-22T11:58:12.182" v="291" actId="2085"/>
          <ac:spMkLst>
            <pc:docMk/>
            <pc:sldMk cId="1188423439" sldId="661"/>
            <ac:spMk id="5" creationId="{47B25DC4-C01A-40C4-B92E-777B85AAC937}"/>
          </ac:spMkLst>
        </pc:spChg>
        <pc:spChg chg="add mod">
          <ac:chgData name="Giulia Bassi" userId="fde867b6-b5c6-453d-8cc9-1c3edf9f91fe" providerId="ADAL" clId="{287EECEF-CD87-487E-B453-A666EE06A224}" dt="2021-03-22T11:58:18.569" v="293" actId="2085"/>
          <ac:spMkLst>
            <pc:docMk/>
            <pc:sldMk cId="1188423439" sldId="661"/>
            <ac:spMk id="6" creationId="{09B1ABBB-27A7-44B6-816D-F104431A7238}"/>
          </ac:spMkLst>
        </pc:spChg>
        <pc:spChg chg="add del mod">
          <ac:chgData name="Giulia Bassi" userId="fde867b6-b5c6-453d-8cc9-1c3edf9f91fe" providerId="ADAL" clId="{287EECEF-CD87-487E-B453-A666EE06A224}" dt="2021-03-22T11:55:48.199" v="258"/>
          <ac:spMkLst>
            <pc:docMk/>
            <pc:sldMk cId="1188423439" sldId="661"/>
            <ac:spMk id="7" creationId="{6A38C036-D44A-4482-A3F7-3B959BDCC461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8" creationId="{F5BC2832-184C-4843-B91B-B58BA030C413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9" creationId="{7D2071B0-B061-4950-ABC2-1A905F175DA3}"/>
          </ac:spMkLst>
        </pc:spChg>
        <pc:spChg chg="add del mod">
          <ac:chgData name="Giulia Bassi" userId="fde867b6-b5c6-453d-8cc9-1c3edf9f91fe" providerId="ADAL" clId="{287EECEF-CD87-487E-B453-A666EE06A224}" dt="2021-03-22T11:56:47.947" v="268" actId="478"/>
          <ac:spMkLst>
            <pc:docMk/>
            <pc:sldMk cId="1188423439" sldId="661"/>
            <ac:spMk id="10" creationId="{C2580BD6-C571-4E5B-8D30-372FBA87D5F3}"/>
          </ac:spMkLst>
        </pc:spChg>
        <pc:spChg chg="add del mod">
          <ac:chgData name="Giulia Bassi" userId="fde867b6-b5c6-453d-8cc9-1c3edf9f91fe" providerId="ADAL" clId="{287EECEF-CD87-487E-B453-A666EE06A224}" dt="2021-03-22T11:56:47.947" v="268" actId="478"/>
          <ac:spMkLst>
            <pc:docMk/>
            <pc:sldMk cId="1188423439" sldId="661"/>
            <ac:spMk id="11" creationId="{6F705D36-CE48-42C6-B1C5-9AEEC35E544A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12" creationId="{4B8283DD-DF72-4C64-B246-45BC54BA30D5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13" creationId="{0E181008-987D-4A40-A024-CB4132CC65D1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14" creationId="{5BB39F1C-2E55-4C31-8B34-B8BF9B620117}"/>
          </ac:spMkLst>
        </pc:spChg>
        <pc:spChg chg="add mod">
          <ac:chgData name="Giulia Bassi" userId="fde867b6-b5c6-453d-8cc9-1c3edf9f91fe" providerId="ADAL" clId="{287EECEF-CD87-487E-B453-A666EE06A224}" dt="2021-03-22T11:59:28.710" v="307" actId="554"/>
          <ac:spMkLst>
            <pc:docMk/>
            <pc:sldMk cId="1188423439" sldId="661"/>
            <ac:spMk id="15" creationId="{01229B84-6429-47F8-A097-5FCDBF88B437}"/>
          </ac:spMkLst>
        </pc:spChg>
        <pc:spChg chg="add del mod">
          <ac:chgData name="Giulia Bassi" userId="fde867b6-b5c6-453d-8cc9-1c3edf9f91fe" providerId="ADAL" clId="{287EECEF-CD87-487E-B453-A666EE06A224}" dt="2021-03-22T11:58:30.738" v="295"/>
          <ac:spMkLst>
            <pc:docMk/>
            <pc:sldMk cId="1188423439" sldId="661"/>
            <ac:spMk id="16" creationId="{C2E9678A-8D1F-47A2-BE24-57397466D42D}"/>
          </ac:spMkLst>
        </pc:spChg>
        <pc:spChg chg="add del mod">
          <ac:chgData name="Giulia Bassi" userId="fde867b6-b5c6-453d-8cc9-1c3edf9f91fe" providerId="ADAL" clId="{287EECEF-CD87-487E-B453-A666EE06A224}" dt="2021-03-22T11:58:30.738" v="295"/>
          <ac:spMkLst>
            <pc:docMk/>
            <pc:sldMk cId="1188423439" sldId="661"/>
            <ac:spMk id="17" creationId="{DDCAA335-7D42-49FD-8E46-DA3E7ADC35F4}"/>
          </ac:spMkLst>
        </pc:spChg>
        <pc:picChg chg="add mod">
          <ac:chgData name="Giulia Bassi" userId="fde867b6-b5c6-453d-8cc9-1c3edf9f91fe" providerId="ADAL" clId="{287EECEF-CD87-487E-B453-A666EE06A224}" dt="2021-03-22T11:59:10.074" v="303" actId="12789"/>
          <ac:picMkLst>
            <pc:docMk/>
            <pc:sldMk cId="1188423439" sldId="661"/>
            <ac:picMk id="18" creationId="{926591E8-2D45-42CA-A270-871808DAB86B}"/>
          </ac:picMkLst>
        </pc:picChg>
        <pc:picChg chg="add mod">
          <ac:chgData name="Giulia Bassi" userId="fde867b6-b5c6-453d-8cc9-1c3edf9f91fe" providerId="ADAL" clId="{287EECEF-CD87-487E-B453-A666EE06A224}" dt="2021-03-22T11:59:10.074" v="303" actId="12789"/>
          <ac:picMkLst>
            <pc:docMk/>
            <pc:sldMk cId="1188423439" sldId="661"/>
            <ac:picMk id="19" creationId="{33BF7B99-F45C-4F60-A652-24F658299B8A}"/>
          </ac:picMkLst>
        </pc:picChg>
        <pc:picChg chg="add mod">
          <ac:chgData name="Giulia Bassi" userId="fde867b6-b5c6-453d-8cc9-1c3edf9f91fe" providerId="ADAL" clId="{287EECEF-CD87-487E-B453-A666EE06A224}" dt="2021-03-22T11:59:10.074" v="303" actId="12789"/>
          <ac:picMkLst>
            <pc:docMk/>
            <pc:sldMk cId="1188423439" sldId="661"/>
            <ac:picMk id="20" creationId="{F238EF3C-CF13-4C09-9C5F-73C2F5F59CF9}"/>
          </ac:picMkLst>
        </pc:picChg>
      </pc:sldChg>
      <pc:sldChg chg="addSp modSp add del mod">
        <pc:chgData name="Giulia Bassi" userId="fde867b6-b5c6-453d-8cc9-1c3edf9f91fe" providerId="ADAL" clId="{287EECEF-CD87-487E-B453-A666EE06A224}" dt="2021-03-22T12:09:10.085" v="454" actId="2696"/>
        <pc:sldMkLst>
          <pc:docMk/>
          <pc:sldMk cId="3151102720" sldId="662"/>
        </pc:sldMkLst>
        <pc:spChg chg="add mod">
          <ac:chgData name="Giulia Bassi" userId="fde867b6-b5c6-453d-8cc9-1c3edf9f91fe" providerId="ADAL" clId="{287EECEF-CD87-487E-B453-A666EE06A224}" dt="2021-03-22T12:09:02.106" v="453" actId="14861"/>
          <ac:spMkLst>
            <pc:docMk/>
            <pc:sldMk cId="3151102720" sldId="662"/>
            <ac:spMk id="2" creationId="{DEE90DEB-587D-4022-9E41-55E1A88A45A5}"/>
          </ac:spMkLst>
        </pc:spChg>
        <pc:spChg chg="add mod">
          <ac:chgData name="Giulia Bassi" userId="fde867b6-b5c6-453d-8cc9-1c3edf9f91fe" providerId="ADAL" clId="{287EECEF-CD87-487E-B453-A666EE06A224}" dt="2021-03-22T12:01:47.931" v="309"/>
          <ac:spMkLst>
            <pc:docMk/>
            <pc:sldMk cId="3151102720" sldId="662"/>
            <ac:spMk id="5" creationId="{18F5EC52-0325-4918-AD18-49BCCBBFCE3A}"/>
          </ac:spMkLst>
        </pc:spChg>
        <pc:spChg chg="mod ord">
          <ac:chgData name="Giulia Bassi" userId="fde867b6-b5c6-453d-8cc9-1c3edf9f91fe" providerId="ADAL" clId="{287EECEF-CD87-487E-B453-A666EE06A224}" dt="2021-03-22T12:07:52.070" v="339" actId="14861"/>
          <ac:spMkLst>
            <pc:docMk/>
            <pc:sldMk cId="3151102720" sldId="662"/>
            <ac:spMk id="13" creationId="{F34C9E05-539F-4CEE-ABDF-5991418AC94E}"/>
          </ac:spMkLst>
        </pc:spChg>
        <pc:picChg chg="mod modCrop">
          <ac:chgData name="Giulia Bassi" userId="fde867b6-b5c6-453d-8cc9-1c3edf9f91fe" providerId="ADAL" clId="{287EECEF-CD87-487E-B453-A666EE06A224}" dt="2021-03-22T12:06:58.531" v="330" actId="732"/>
          <ac:picMkLst>
            <pc:docMk/>
            <pc:sldMk cId="3151102720" sldId="662"/>
            <ac:picMk id="6" creationId="{A92EEF14-14B6-4B2B-8EF8-B3F65C4855A1}"/>
          </ac:picMkLst>
        </pc:picChg>
      </pc:sldChg>
      <pc:sldMasterChg chg="addSp delSp modSp mod">
        <pc:chgData name="Giulia Bassi" userId="fde867b6-b5c6-453d-8cc9-1c3edf9f91fe" providerId="ADAL" clId="{287EECEF-CD87-487E-B453-A666EE06A224}" dt="2021-03-22T11:00:35.930" v="8" actId="478"/>
        <pc:sldMasterMkLst>
          <pc:docMk/>
          <pc:sldMasterMk cId="3393186690" sldId="2147483648"/>
        </pc:sldMasterMkLst>
        <pc:spChg chg="add del">
          <ac:chgData name="Giulia Bassi" userId="fde867b6-b5c6-453d-8cc9-1c3edf9f91fe" providerId="ADAL" clId="{287EECEF-CD87-487E-B453-A666EE06A224}" dt="2021-03-22T11:00:35.930" v="8" actId="478"/>
          <ac:spMkLst>
            <pc:docMk/>
            <pc:sldMasterMk cId="3393186690" sldId="2147483648"/>
            <ac:spMk id="4" creationId="{0BA235B5-2428-48D8-9C0B-774B3D5D6D45}"/>
          </ac:spMkLst>
        </pc:spChg>
        <pc:spChg chg="mod">
          <ac:chgData name="Giulia Bassi" userId="fde867b6-b5c6-453d-8cc9-1c3edf9f91fe" providerId="ADAL" clId="{287EECEF-CD87-487E-B453-A666EE06A224}" dt="2021-03-22T10:59:56.192" v="5" actId="1076"/>
          <ac:spMkLst>
            <pc:docMk/>
            <pc:sldMasterMk cId="3393186690" sldId="2147483648"/>
            <ac:spMk id="7" creationId="{893775DB-BA53-4089-8ED0-38F8227418CE}"/>
          </ac:spMkLst>
        </pc:spChg>
        <pc:spChg chg="mod">
          <ac:chgData name="Giulia Bassi" userId="fde867b6-b5c6-453d-8cc9-1c3edf9f91fe" providerId="ADAL" clId="{287EECEF-CD87-487E-B453-A666EE06A224}" dt="2021-03-22T11:00:02.835" v="6" actId="1076"/>
          <ac:spMkLst>
            <pc:docMk/>
            <pc:sldMasterMk cId="3393186690" sldId="2147483648"/>
            <ac:spMk id="8" creationId="{388A0A31-BAD1-43DA-9298-C4752669494C}"/>
          </ac:spMkLst>
        </pc:spChg>
        <pc:spChg chg="mod">
          <ac:chgData name="Giulia Bassi" userId="fde867b6-b5c6-453d-8cc9-1c3edf9f91fe" providerId="ADAL" clId="{287EECEF-CD87-487E-B453-A666EE06A224}" dt="2021-03-22T11:00:02.835" v="6" actId="1076"/>
          <ac:spMkLst>
            <pc:docMk/>
            <pc:sldMasterMk cId="3393186690" sldId="2147483648"/>
            <ac:spMk id="9" creationId="{DA90C245-2689-4891-955C-6A7E9E1DD285}"/>
          </ac:spMkLst>
        </pc:spChg>
      </pc:sldMasterChg>
    </pc:docChg>
  </pc:docChgLst>
  <pc:docChgLst>
    <pc:chgData name="Giulia Bassi" userId="fde867b6-b5c6-453d-8cc9-1c3edf9f91fe" providerId="ADAL" clId="{1FAEA0F9-2B4B-4471-A576-D938FC11666F}"/>
    <pc:docChg chg="undo redo custSel addSld delSld modSld sldOrd modMainMaster">
      <pc:chgData name="Giulia Bassi" userId="fde867b6-b5c6-453d-8cc9-1c3edf9f91fe" providerId="ADAL" clId="{1FAEA0F9-2B4B-4471-A576-D938FC11666F}" dt="2021-03-23T09:12:10.092" v="821" actId="20577"/>
      <pc:docMkLst>
        <pc:docMk/>
      </pc:docMkLst>
      <pc:sldChg chg="modSp add mod">
        <pc:chgData name="Giulia Bassi" userId="fde867b6-b5c6-453d-8cc9-1c3edf9f91fe" providerId="ADAL" clId="{1FAEA0F9-2B4B-4471-A576-D938FC11666F}" dt="2021-03-22T12:21:42.828" v="40" actId="1076"/>
        <pc:sldMkLst>
          <pc:docMk/>
          <pc:sldMk cId="3930393713" sldId="294"/>
        </pc:sldMkLst>
        <pc:spChg chg="mod">
          <ac:chgData name="Giulia Bassi" userId="fde867b6-b5c6-453d-8cc9-1c3edf9f91fe" providerId="ADAL" clId="{1FAEA0F9-2B4B-4471-A576-D938FC11666F}" dt="2021-03-22T12:21:35.298" v="39" actId="1076"/>
          <ac:spMkLst>
            <pc:docMk/>
            <pc:sldMk cId="3930393713" sldId="294"/>
            <ac:spMk id="27" creationId="{25FBE461-3785-4C65-9433-8EB2700E36C9}"/>
          </ac:spMkLst>
        </pc:s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7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10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13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16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19" creationId="{00000000-0000-0000-0000-000000000000}"/>
          </ac:grpSpMkLst>
        </pc:grpChg>
        <pc:grpChg chg="mod">
          <ac:chgData name="Giulia Bassi" userId="fde867b6-b5c6-453d-8cc9-1c3edf9f91fe" providerId="ADAL" clId="{1FAEA0F9-2B4B-4471-A576-D938FC11666F}" dt="2021-03-22T12:21:42.828" v="40" actId="1076"/>
          <ac:grpSpMkLst>
            <pc:docMk/>
            <pc:sldMk cId="3930393713" sldId="294"/>
            <ac:grpSpMk id="22" creationId="{00000000-0000-0000-0000-000000000000}"/>
          </ac:grpSpMkLst>
        </pc:grpChg>
      </pc:sldChg>
      <pc:sldChg chg="delSp mod">
        <pc:chgData name="Giulia Bassi" userId="fde867b6-b5c6-453d-8cc9-1c3edf9f91fe" providerId="ADAL" clId="{1FAEA0F9-2B4B-4471-A576-D938FC11666F}" dt="2021-03-23T08:35:14.193" v="299" actId="478"/>
        <pc:sldMkLst>
          <pc:docMk/>
          <pc:sldMk cId="3786978305" sldId="638"/>
        </pc:sldMkLst>
        <pc:spChg chg="del">
          <ac:chgData name="Giulia Bassi" userId="fde867b6-b5c6-453d-8cc9-1c3edf9f91fe" providerId="ADAL" clId="{1FAEA0F9-2B4B-4471-A576-D938FC11666F}" dt="2021-03-23T08:35:14.193" v="299" actId="478"/>
          <ac:spMkLst>
            <pc:docMk/>
            <pc:sldMk cId="3786978305" sldId="638"/>
            <ac:spMk id="6" creationId="{8A47752F-15BB-48EB-A340-EECA8BC91DF0}"/>
          </ac:spMkLst>
        </pc:spChg>
      </pc:sldChg>
      <pc:sldChg chg="delSp mod">
        <pc:chgData name="Giulia Bassi" userId="fde867b6-b5c6-453d-8cc9-1c3edf9f91fe" providerId="ADAL" clId="{1FAEA0F9-2B4B-4471-A576-D938FC11666F}" dt="2021-03-23T08:35:16.049" v="300" actId="478"/>
        <pc:sldMkLst>
          <pc:docMk/>
          <pc:sldMk cId="3673487617" sldId="641"/>
        </pc:sldMkLst>
        <pc:spChg chg="del">
          <ac:chgData name="Giulia Bassi" userId="fde867b6-b5c6-453d-8cc9-1c3edf9f91fe" providerId="ADAL" clId="{1FAEA0F9-2B4B-4471-A576-D938FC11666F}" dt="2021-03-23T08:35:16.049" v="300" actId="478"/>
          <ac:spMkLst>
            <pc:docMk/>
            <pc:sldMk cId="3673487617" sldId="641"/>
            <ac:spMk id="6" creationId="{4D980AE1-4F94-40DF-9AD5-AA908A85A5BA}"/>
          </ac:spMkLst>
        </pc:spChg>
      </pc:sldChg>
      <pc:sldChg chg="del">
        <pc:chgData name="Giulia Bassi" userId="fde867b6-b5c6-453d-8cc9-1c3edf9f91fe" providerId="ADAL" clId="{1FAEA0F9-2B4B-4471-A576-D938FC11666F}" dt="2021-03-22T13:21:55.516" v="290" actId="47"/>
        <pc:sldMkLst>
          <pc:docMk/>
          <pc:sldMk cId="3086149588" sldId="644"/>
        </pc:sldMkLst>
      </pc:sldChg>
      <pc:sldChg chg="modSp mod">
        <pc:chgData name="Giulia Bassi" userId="fde867b6-b5c6-453d-8cc9-1c3edf9f91fe" providerId="ADAL" clId="{1FAEA0F9-2B4B-4471-A576-D938FC11666F}" dt="2021-03-22T13:19:02.703" v="283" actId="1076"/>
        <pc:sldMkLst>
          <pc:docMk/>
          <pc:sldMk cId="803144603" sldId="647"/>
        </pc:sldMkLst>
        <pc:spChg chg="mod">
          <ac:chgData name="Giulia Bassi" userId="fde867b6-b5c6-453d-8cc9-1c3edf9f91fe" providerId="ADAL" clId="{1FAEA0F9-2B4B-4471-A576-D938FC11666F}" dt="2021-03-22T13:19:02.703" v="283" actId="1076"/>
          <ac:spMkLst>
            <pc:docMk/>
            <pc:sldMk cId="803144603" sldId="647"/>
            <ac:spMk id="7" creationId="{DEA48C0E-6E1B-4BA0-A8F8-4CA986C54B98}"/>
          </ac:spMkLst>
        </pc:spChg>
      </pc:sldChg>
      <pc:sldChg chg="del">
        <pc:chgData name="Giulia Bassi" userId="fde867b6-b5c6-453d-8cc9-1c3edf9f91fe" providerId="ADAL" clId="{1FAEA0F9-2B4B-4471-A576-D938FC11666F}" dt="2021-03-22T12:35:37.717" v="247" actId="47"/>
        <pc:sldMkLst>
          <pc:docMk/>
          <pc:sldMk cId="104013145" sldId="648"/>
        </pc:sldMkLst>
      </pc:sldChg>
      <pc:sldChg chg="del">
        <pc:chgData name="Giulia Bassi" userId="fde867b6-b5c6-453d-8cc9-1c3edf9f91fe" providerId="ADAL" clId="{1FAEA0F9-2B4B-4471-A576-D938FC11666F}" dt="2021-03-22T12:35:38.698" v="248" actId="47"/>
        <pc:sldMkLst>
          <pc:docMk/>
          <pc:sldMk cId="925551109" sldId="649"/>
        </pc:sldMkLst>
      </pc:sldChg>
      <pc:sldChg chg="del">
        <pc:chgData name="Giulia Bassi" userId="fde867b6-b5c6-453d-8cc9-1c3edf9f91fe" providerId="ADAL" clId="{1FAEA0F9-2B4B-4471-A576-D938FC11666F}" dt="2021-03-22T13:21:56.856" v="291" actId="47"/>
        <pc:sldMkLst>
          <pc:docMk/>
          <pc:sldMk cId="4038301952" sldId="650"/>
        </pc:sldMkLst>
      </pc:sldChg>
      <pc:sldChg chg="del">
        <pc:chgData name="Giulia Bassi" userId="fde867b6-b5c6-453d-8cc9-1c3edf9f91fe" providerId="ADAL" clId="{1FAEA0F9-2B4B-4471-A576-D938FC11666F}" dt="2021-03-23T08:41:18.260" v="349" actId="2696"/>
        <pc:sldMkLst>
          <pc:docMk/>
          <pc:sldMk cId="85166551" sldId="652"/>
        </pc:sldMkLst>
      </pc:sldChg>
      <pc:sldChg chg="addSp delSp modSp mod">
        <pc:chgData name="Giulia Bassi" userId="fde867b6-b5c6-453d-8cc9-1c3edf9f91fe" providerId="ADAL" clId="{1FAEA0F9-2B4B-4471-A576-D938FC11666F}" dt="2021-03-23T08:33:24.206" v="297" actId="14826"/>
        <pc:sldMkLst>
          <pc:docMk/>
          <pc:sldMk cId="379387247" sldId="656"/>
        </pc:sldMkLst>
        <pc:spChg chg="add mod">
          <ac:chgData name="Giulia Bassi" userId="fde867b6-b5c6-453d-8cc9-1c3edf9f91fe" providerId="ADAL" clId="{1FAEA0F9-2B4B-4471-A576-D938FC11666F}" dt="2021-03-22T13:19:10.862" v="285"/>
          <ac:spMkLst>
            <pc:docMk/>
            <pc:sldMk cId="379387247" sldId="656"/>
            <ac:spMk id="5" creationId="{F5CE241A-DEB1-46C4-8784-10BC2E68A00C}"/>
          </ac:spMkLst>
        </pc:spChg>
        <pc:spChg chg="del">
          <ac:chgData name="Giulia Bassi" userId="fde867b6-b5c6-453d-8cc9-1c3edf9f91fe" providerId="ADAL" clId="{1FAEA0F9-2B4B-4471-A576-D938FC11666F}" dt="2021-03-22T13:19:09.811" v="284" actId="478"/>
          <ac:spMkLst>
            <pc:docMk/>
            <pc:sldMk cId="379387247" sldId="656"/>
            <ac:spMk id="7" creationId="{DEA48C0E-6E1B-4BA0-A8F8-4CA986C54B98}"/>
          </ac:spMkLst>
        </pc:spChg>
        <pc:picChg chg="mod">
          <ac:chgData name="Giulia Bassi" userId="fde867b6-b5c6-453d-8cc9-1c3edf9f91fe" providerId="ADAL" clId="{1FAEA0F9-2B4B-4471-A576-D938FC11666F}" dt="2021-03-23T08:33:24.206" v="297" actId="14826"/>
          <ac:picMkLst>
            <pc:docMk/>
            <pc:sldMk cId="379387247" sldId="656"/>
            <ac:picMk id="8" creationId="{BCADE7B1-D023-48A4-BB0E-6C750CD4393D}"/>
          </ac:picMkLst>
        </pc:picChg>
      </pc:sldChg>
      <pc:sldChg chg="delSp mod">
        <pc:chgData name="Giulia Bassi" userId="fde867b6-b5c6-453d-8cc9-1c3edf9f91fe" providerId="ADAL" clId="{1FAEA0F9-2B4B-4471-A576-D938FC11666F}" dt="2021-03-23T08:35:11.846" v="298" actId="478"/>
        <pc:sldMkLst>
          <pc:docMk/>
          <pc:sldMk cId="2365130560" sldId="657"/>
        </pc:sldMkLst>
        <pc:spChg chg="del">
          <ac:chgData name="Giulia Bassi" userId="fde867b6-b5c6-453d-8cc9-1c3edf9f91fe" providerId="ADAL" clId="{1FAEA0F9-2B4B-4471-A576-D938FC11666F}" dt="2021-03-23T08:35:11.846" v="298" actId="478"/>
          <ac:spMkLst>
            <pc:docMk/>
            <pc:sldMk cId="2365130560" sldId="657"/>
            <ac:spMk id="8" creationId="{2728333D-45E8-4666-9AB0-C0B039AAC56E}"/>
          </ac:spMkLst>
        </pc:spChg>
      </pc:sldChg>
      <pc:sldChg chg="del">
        <pc:chgData name="Giulia Bassi" userId="fde867b6-b5c6-453d-8cc9-1c3edf9f91fe" providerId="ADAL" clId="{1FAEA0F9-2B4B-4471-A576-D938FC11666F}" dt="2021-03-23T08:40:33.639" v="345" actId="2696"/>
        <pc:sldMkLst>
          <pc:docMk/>
          <pc:sldMk cId="1188423439" sldId="661"/>
        </pc:sldMkLst>
      </pc:sldChg>
      <pc:sldChg chg="addSp delSp modSp new del mod ord">
        <pc:chgData name="Giulia Bassi" userId="fde867b6-b5c6-453d-8cc9-1c3edf9f91fe" providerId="ADAL" clId="{1FAEA0F9-2B4B-4471-A576-D938FC11666F}" dt="2021-03-22T12:30:48.584" v="200" actId="2696"/>
        <pc:sldMkLst>
          <pc:docMk/>
          <pc:sldMk cId="3268170287" sldId="662"/>
        </pc:sldMkLst>
        <pc:spChg chg="del">
          <ac:chgData name="Giulia Bassi" userId="fde867b6-b5c6-453d-8cc9-1c3edf9f91fe" providerId="ADAL" clId="{1FAEA0F9-2B4B-4471-A576-D938FC11666F}" dt="2021-03-22T12:23:59.224" v="67" actId="478"/>
          <ac:spMkLst>
            <pc:docMk/>
            <pc:sldMk cId="3268170287" sldId="662"/>
            <ac:spMk id="2" creationId="{5DBDEBDE-A739-423E-B4D6-CF4D2CECD595}"/>
          </ac:spMkLst>
        </pc:spChg>
        <pc:spChg chg="del">
          <ac:chgData name="Giulia Bassi" userId="fde867b6-b5c6-453d-8cc9-1c3edf9f91fe" providerId="ADAL" clId="{1FAEA0F9-2B4B-4471-A576-D938FC11666F}" dt="2021-03-22T12:23:59.224" v="67" actId="478"/>
          <ac:spMkLst>
            <pc:docMk/>
            <pc:sldMk cId="3268170287" sldId="662"/>
            <ac:spMk id="3" creationId="{860D7482-F9EB-4CCC-8909-F70102C467E3}"/>
          </ac:spMkLst>
        </pc:spChg>
        <pc:spChg chg="add mod">
          <ac:chgData name="Giulia Bassi" userId="fde867b6-b5c6-453d-8cc9-1c3edf9f91fe" providerId="ADAL" clId="{1FAEA0F9-2B4B-4471-A576-D938FC11666F}" dt="2021-03-22T12:24:24.194" v="71" actId="14100"/>
          <ac:spMkLst>
            <pc:docMk/>
            <pc:sldMk cId="3268170287" sldId="662"/>
            <ac:spMk id="4" creationId="{8CE03DBB-FD38-419E-8470-9857047D5F2B}"/>
          </ac:spMkLst>
        </pc:spChg>
        <pc:spChg chg="add mod">
          <ac:chgData name="Giulia Bassi" userId="fde867b6-b5c6-453d-8cc9-1c3edf9f91fe" providerId="ADAL" clId="{1FAEA0F9-2B4B-4471-A576-D938FC11666F}" dt="2021-03-22T12:26:46.039" v="115" actId="1076"/>
          <ac:spMkLst>
            <pc:docMk/>
            <pc:sldMk cId="3268170287" sldId="662"/>
            <ac:spMk id="5" creationId="{6CFA245B-6A9F-4021-900A-D63A9D3086F3}"/>
          </ac:spMkLst>
        </pc:spChg>
        <pc:spChg chg="add mod ord">
          <ac:chgData name="Giulia Bassi" userId="fde867b6-b5c6-453d-8cc9-1c3edf9f91fe" providerId="ADAL" clId="{1FAEA0F9-2B4B-4471-A576-D938FC11666F}" dt="2021-03-22T12:26:08.721" v="111" actId="1076"/>
          <ac:spMkLst>
            <pc:docMk/>
            <pc:sldMk cId="3268170287" sldId="662"/>
            <ac:spMk id="6" creationId="{1FDB7780-E82A-43E0-9DFC-6F60C05458AF}"/>
          </ac:spMkLst>
        </pc:spChg>
      </pc:sldChg>
      <pc:sldChg chg="addSp delSp modSp add mod ord">
        <pc:chgData name="Giulia Bassi" userId="fde867b6-b5c6-453d-8cc9-1c3edf9f91fe" providerId="ADAL" clId="{1FAEA0F9-2B4B-4471-A576-D938FC11666F}" dt="2021-03-22T13:09:32.987" v="264" actId="14100"/>
        <pc:sldMkLst>
          <pc:docMk/>
          <pc:sldMk cId="2704841485" sldId="663"/>
        </pc:sldMkLst>
        <pc:spChg chg="mod">
          <ac:chgData name="Giulia Bassi" userId="fde867b6-b5c6-453d-8cc9-1c3edf9f91fe" providerId="ADAL" clId="{1FAEA0F9-2B4B-4471-A576-D938FC11666F}" dt="2021-03-22T13:09:31.175" v="261" actId="14100"/>
          <ac:spMkLst>
            <pc:docMk/>
            <pc:sldMk cId="2704841485" sldId="663"/>
            <ac:spMk id="4" creationId="{8CE03DBB-FD38-419E-8470-9857047D5F2B}"/>
          </ac:spMkLst>
        </pc:spChg>
        <pc:spChg chg="mod">
          <ac:chgData name="Giulia Bassi" userId="fde867b6-b5c6-453d-8cc9-1c3edf9f91fe" providerId="ADAL" clId="{1FAEA0F9-2B4B-4471-A576-D938FC11666F}" dt="2021-03-22T12:27:16.893" v="119" actId="113"/>
          <ac:spMkLst>
            <pc:docMk/>
            <pc:sldMk cId="2704841485" sldId="663"/>
            <ac:spMk id="5" creationId="{6CFA245B-6A9F-4021-900A-D63A9D3086F3}"/>
          </ac:spMkLst>
        </pc:spChg>
        <pc:spChg chg="mod">
          <ac:chgData name="Giulia Bassi" userId="fde867b6-b5c6-453d-8cc9-1c3edf9f91fe" providerId="ADAL" clId="{1FAEA0F9-2B4B-4471-A576-D938FC11666F}" dt="2021-03-22T12:32:38.022" v="212" actId="1076"/>
          <ac:spMkLst>
            <pc:docMk/>
            <pc:sldMk cId="2704841485" sldId="663"/>
            <ac:spMk id="6" creationId="{1FDB7780-E82A-43E0-9DFC-6F60C05458AF}"/>
          </ac:spMkLst>
        </pc:spChg>
        <pc:spChg chg="add del mod ord">
          <ac:chgData name="Giulia Bassi" userId="fde867b6-b5c6-453d-8cc9-1c3edf9f91fe" providerId="ADAL" clId="{1FAEA0F9-2B4B-4471-A576-D938FC11666F}" dt="2021-03-22T12:27:48.825" v="127"/>
          <ac:spMkLst>
            <pc:docMk/>
            <pc:sldMk cId="2704841485" sldId="663"/>
            <ac:spMk id="7" creationId="{62FCB882-5065-419C-B3C3-C11A963F4076}"/>
          </ac:spMkLst>
        </pc:spChg>
        <pc:spChg chg="add del mod ord">
          <ac:chgData name="Giulia Bassi" userId="fde867b6-b5c6-453d-8cc9-1c3edf9f91fe" providerId="ADAL" clId="{1FAEA0F9-2B4B-4471-A576-D938FC11666F}" dt="2021-03-22T12:28:19.589" v="137"/>
          <ac:spMkLst>
            <pc:docMk/>
            <pc:sldMk cId="2704841485" sldId="663"/>
            <ac:spMk id="8" creationId="{1B5D4227-A64D-4656-994A-B27769784A65}"/>
          </ac:spMkLst>
        </pc:spChg>
        <pc:spChg chg="add mod">
          <ac:chgData name="Giulia Bassi" userId="fde867b6-b5c6-453d-8cc9-1c3edf9f91fe" providerId="ADAL" clId="{1FAEA0F9-2B4B-4471-A576-D938FC11666F}" dt="2021-03-22T13:09:32.987" v="264" actId="14100"/>
          <ac:spMkLst>
            <pc:docMk/>
            <pc:sldMk cId="2704841485" sldId="663"/>
            <ac:spMk id="9" creationId="{259DC071-21A6-4E28-A6EF-DF45C7A3E583}"/>
          </ac:spMkLst>
        </pc:spChg>
        <pc:spChg chg="add mod">
          <ac:chgData name="Giulia Bassi" userId="fde867b6-b5c6-453d-8cc9-1c3edf9f91fe" providerId="ADAL" clId="{1FAEA0F9-2B4B-4471-A576-D938FC11666F}" dt="2021-03-22T12:32:38.022" v="212" actId="1076"/>
          <ac:spMkLst>
            <pc:docMk/>
            <pc:sldMk cId="2704841485" sldId="663"/>
            <ac:spMk id="10" creationId="{6078CF2A-432F-40FE-9880-FCB4C8AC9F28}"/>
          </ac:spMkLst>
        </pc:spChg>
      </pc:sldChg>
      <pc:sldChg chg="delSp modSp add mod ord">
        <pc:chgData name="Giulia Bassi" userId="fde867b6-b5c6-453d-8cc9-1c3edf9f91fe" providerId="ADAL" clId="{1FAEA0F9-2B4B-4471-A576-D938FC11666F}" dt="2021-03-22T13:20:45.548" v="286" actId="1076"/>
        <pc:sldMkLst>
          <pc:docMk/>
          <pc:sldMk cId="3273917828" sldId="664"/>
        </pc:sldMkLst>
        <pc:spChg chg="mod">
          <ac:chgData name="Giulia Bassi" userId="fde867b6-b5c6-453d-8cc9-1c3edf9f91fe" providerId="ADAL" clId="{1FAEA0F9-2B4B-4471-A576-D938FC11666F}" dt="2021-03-22T12:29:59.820" v="153" actId="14100"/>
          <ac:spMkLst>
            <pc:docMk/>
            <pc:sldMk cId="3273917828" sldId="664"/>
            <ac:spMk id="4" creationId="{8CE03DBB-FD38-419E-8470-9857047D5F2B}"/>
          </ac:spMkLst>
        </pc:spChg>
        <pc:spChg chg="mod">
          <ac:chgData name="Giulia Bassi" userId="fde867b6-b5c6-453d-8cc9-1c3edf9f91fe" providerId="ADAL" clId="{1FAEA0F9-2B4B-4471-A576-D938FC11666F}" dt="2021-03-22T13:20:45.548" v="286" actId="1076"/>
          <ac:spMkLst>
            <pc:docMk/>
            <pc:sldMk cId="3273917828" sldId="664"/>
            <ac:spMk id="5" creationId="{6CFA245B-6A9F-4021-900A-D63A9D3086F3}"/>
          </ac:spMkLst>
        </pc:spChg>
        <pc:spChg chg="mod ord">
          <ac:chgData name="Giulia Bassi" userId="fde867b6-b5c6-453d-8cc9-1c3edf9f91fe" providerId="ADAL" clId="{1FAEA0F9-2B4B-4471-A576-D938FC11666F}" dt="2021-03-22T12:34:59.166" v="239" actId="1076"/>
          <ac:spMkLst>
            <pc:docMk/>
            <pc:sldMk cId="3273917828" sldId="664"/>
            <ac:spMk id="6" creationId="{1FDB7780-E82A-43E0-9DFC-6F60C05458AF}"/>
          </ac:spMkLst>
        </pc:spChg>
        <pc:spChg chg="mod">
          <ac:chgData name="Giulia Bassi" userId="fde867b6-b5c6-453d-8cc9-1c3edf9f91fe" providerId="ADAL" clId="{1FAEA0F9-2B4B-4471-A576-D938FC11666F}" dt="2021-03-22T13:08:50.597" v="253" actId="14100"/>
          <ac:spMkLst>
            <pc:docMk/>
            <pc:sldMk cId="3273917828" sldId="664"/>
            <ac:spMk id="9" creationId="{259DC071-21A6-4E28-A6EF-DF45C7A3E583}"/>
          </ac:spMkLst>
        </pc:spChg>
        <pc:spChg chg="del">
          <ac:chgData name="Giulia Bassi" userId="fde867b6-b5c6-453d-8cc9-1c3edf9f91fe" providerId="ADAL" clId="{1FAEA0F9-2B4B-4471-A576-D938FC11666F}" dt="2021-03-22T12:29:40.601" v="147" actId="478"/>
          <ac:spMkLst>
            <pc:docMk/>
            <pc:sldMk cId="3273917828" sldId="664"/>
            <ac:spMk id="10" creationId="{6078CF2A-432F-40FE-9880-FCB4C8AC9F28}"/>
          </ac:spMkLst>
        </pc:spChg>
      </pc:sldChg>
      <pc:sldChg chg="addSp delSp modSp add mod">
        <pc:chgData name="Giulia Bassi" userId="fde867b6-b5c6-453d-8cc9-1c3edf9f91fe" providerId="ADAL" clId="{1FAEA0F9-2B4B-4471-A576-D938FC11666F}" dt="2021-03-22T13:20:54.772" v="289" actId="113"/>
        <pc:sldMkLst>
          <pc:docMk/>
          <pc:sldMk cId="2106611607" sldId="665"/>
        </pc:sldMkLst>
        <pc:spChg chg="add del mod">
          <ac:chgData name="Giulia Bassi" userId="fde867b6-b5c6-453d-8cc9-1c3edf9f91fe" providerId="ADAL" clId="{1FAEA0F9-2B4B-4471-A576-D938FC11666F}" dt="2021-03-22T12:35:12.498" v="242" actId="478"/>
          <ac:spMkLst>
            <pc:docMk/>
            <pc:sldMk cId="2106611607" sldId="665"/>
            <ac:spMk id="3" creationId="{89F3DBAE-DE6A-4E6B-8C1B-39D755A7A7F9}"/>
          </ac:spMkLst>
        </pc:spChg>
        <pc:spChg chg="del">
          <ac:chgData name="Giulia Bassi" userId="fde867b6-b5c6-453d-8cc9-1c3edf9f91fe" providerId="ADAL" clId="{1FAEA0F9-2B4B-4471-A576-D938FC11666F}" dt="2021-03-22T12:35:09.311" v="240" actId="478"/>
          <ac:spMkLst>
            <pc:docMk/>
            <pc:sldMk cId="2106611607" sldId="665"/>
            <ac:spMk id="4" creationId="{8CE03DBB-FD38-419E-8470-9857047D5F2B}"/>
          </ac:spMkLst>
        </pc:spChg>
        <pc:spChg chg="del mod">
          <ac:chgData name="Giulia Bassi" userId="fde867b6-b5c6-453d-8cc9-1c3edf9f91fe" providerId="ADAL" clId="{1FAEA0F9-2B4B-4471-A576-D938FC11666F}" dt="2021-03-22T13:20:51.347" v="287" actId="478"/>
          <ac:spMkLst>
            <pc:docMk/>
            <pc:sldMk cId="2106611607" sldId="665"/>
            <ac:spMk id="5" creationId="{6CFA245B-6A9F-4021-900A-D63A9D3086F3}"/>
          </ac:spMkLst>
        </pc:spChg>
        <pc:spChg chg="del">
          <ac:chgData name="Giulia Bassi" userId="fde867b6-b5c6-453d-8cc9-1c3edf9f91fe" providerId="ADAL" clId="{1FAEA0F9-2B4B-4471-A576-D938FC11666F}" dt="2021-03-22T12:35:09.311" v="240" actId="478"/>
          <ac:spMkLst>
            <pc:docMk/>
            <pc:sldMk cId="2106611607" sldId="665"/>
            <ac:spMk id="6" creationId="{1FDB7780-E82A-43E0-9DFC-6F60C05458AF}"/>
          </ac:spMkLst>
        </pc:spChg>
        <pc:spChg chg="add mod">
          <ac:chgData name="Giulia Bassi" userId="fde867b6-b5c6-453d-8cc9-1c3edf9f91fe" providerId="ADAL" clId="{1FAEA0F9-2B4B-4471-A576-D938FC11666F}" dt="2021-03-22T12:35:59.713" v="251" actId="14100"/>
          <ac:spMkLst>
            <pc:docMk/>
            <pc:sldMk cId="2106611607" sldId="665"/>
            <ac:spMk id="8" creationId="{229A06B2-EFDF-44E9-B6DE-8EBB13061C00}"/>
          </ac:spMkLst>
        </pc:spChg>
        <pc:spChg chg="del">
          <ac:chgData name="Giulia Bassi" userId="fde867b6-b5c6-453d-8cc9-1c3edf9f91fe" providerId="ADAL" clId="{1FAEA0F9-2B4B-4471-A576-D938FC11666F}" dt="2021-03-22T12:35:09.311" v="240" actId="478"/>
          <ac:spMkLst>
            <pc:docMk/>
            <pc:sldMk cId="2106611607" sldId="665"/>
            <ac:spMk id="9" creationId="{259DC071-21A6-4E28-A6EF-DF45C7A3E583}"/>
          </ac:spMkLst>
        </pc:spChg>
        <pc:spChg chg="add mod">
          <ac:chgData name="Giulia Bassi" userId="fde867b6-b5c6-453d-8cc9-1c3edf9f91fe" providerId="ADAL" clId="{1FAEA0F9-2B4B-4471-A576-D938FC11666F}" dt="2021-03-22T13:09:41.519" v="266" actId="14100"/>
          <ac:spMkLst>
            <pc:docMk/>
            <pc:sldMk cId="2106611607" sldId="665"/>
            <ac:spMk id="10" creationId="{ACF5A934-0BB7-4D1A-969B-113A0F571311}"/>
          </ac:spMkLst>
        </pc:spChg>
        <pc:spChg chg="add mod">
          <ac:chgData name="Giulia Bassi" userId="fde867b6-b5c6-453d-8cc9-1c3edf9f91fe" providerId="ADAL" clId="{1FAEA0F9-2B4B-4471-A576-D938FC11666F}" dt="2021-03-22T12:35:10.542" v="241"/>
          <ac:spMkLst>
            <pc:docMk/>
            <pc:sldMk cId="2106611607" sldId="665"/>
            <ac:spMk id="11" creationId="{C2A08B99-9B1C-41CE-BEF1-D357C7E79B5D}"/>
          </ac:spMkLst>
        </pc:spChg>
        <pc:spChg chg="add mod">
          <ac:chgData name="Giulia Bassi" userId="fde867b6-b5c6-453d-8cc9-1c3edf9f91fe" providerId="ADAL" clId="{1FAEA0F9-2B4B-4471-A576-D938FC11666F}" dt="2021-03-22T13:20:54.772" v="289" actId="113"/>
          <ac:spMkLst>
            <pc:docMk/>
            <pc:sldMk cId="2106611607" sldId="665"/>
            <ac:spMk id="12" creationId="{5D88F021-DF34-4383-8F46-86F2B624EF38}"/>
          </ac:spMkLst>
        </pc:spChg>
      </pc:sldChg>
      <pc:sldChg chg="modSp add mod">
        <pc:chgData name="Giulia Bassi" userId="fde867b6-b5c6-453d-8cc9-1c3edf9f91fe" providerId="ADAL" clId="{1FAEA0F9-2B4B-4471-A576-D938FC11666F}" dt="2021-03-22T12:32:16.288" v="210" actId="113"/>
        <pc:sldMkLst>
          <pc:docMk/>
          <pc:sldMk cId="1476229447" sldId="666"/>
        </pc:sldMkLst>
        <pc:spChg chg="mod">
          <ac:chgData name="Giulia Bassi" userId="fde867b6-b5c6-453d-8cc9-1c3edf9f91fe" providerId="ADAL" clId="{1FAEA0F9-2B4B-4471-A576-D938FC11666F}" dt="2021-03-22T12:32:16.288" v="210" actId="113"/>
          <ac:spMkLst>
            <pc:docMk/>
            <pc:sldMk cId="1476229447" sldId="666"/>
            <ac:spMk id="5" creationId="{6CFA245B-6A9F-4021-900A-D63A9D3086F3}"/>
          </ac:spMkLst>
        </pc:spChg>
      </pc:sldChg>
      <pc:sldChg chg="addSp delSp modSp add mod ord">
        <pc:chgData name="Giulia Bassi" userId="fde867b6-b5c6-453d-8cc9-1c3edf9f91fe" providerId="ADAL" clId="{1FAEA0F9-2B4B-4471-A576-D938FC11666F}" dt="2021-03-22T12:34:51.284" v="237"/>
        <pc:sldMkLst>
          <pc:docMk/>
          <pc:sldMk cId="2692831156" sldId="667"/>
        </pc:sldMkLst>
        <pc:spChg chg="mod">
          <ac:chgData name="Giulia Bassi" userId="fde867b6-b5c6-453d-8cc9-1c3edf9f91fe" providerId="ADAL" clId="{1FAEA0F9-2B4B-4471-A576-D938FC11666F}" dt="2021-03-22T12:33:03.765" v="216" actId="14100"/>
          <ac:spMkLst>
            <pc:docMk/>
            <pc:sldMk cId="2692831156" sldId="667"/>
            <ac:spMk id="4" creationId="{8CE03DBB-FD38-419E-8470-9857047D5F2B}"/>
          </ac:spMkLst>
        </pc:spChg>
        <pc:spChg chg="mod">
          <ac:chgData name="Giulia Bassi" userId="fde867b6-b5c6-453d-8cc9-1c3edf9f91fe" providerId="ADAL" clId="{1FAEA0F9-2B4B-4471-A576-D938FC11666F}" dt="2021-03-22T12:34:46.900" v="235" actId="1076"/>
          <ac:spMkLst>
            <pc:docMk/>
            <pc:sldMk cId="2692831156" sldId="667"/>
            <ac:spMk id="5" creationId="{6CFA245B-6A9F-4021-900A-D63A9D3086F3}"/>
          </ac:spMkLst>
        </pc:spChg>
        <pc:spChg chg="add mod">
          <ac:chgData name="Giulia Bassi" userId="fde867b6-b5c6-453d-8cc9-1c3edf9f91fe" providerId="ADAL" clId="{1FAEA0F9-2B4B-4471-A576-D938FC11666F}" dt="2021-03-22T12:34:35.999" v="234" actId="1076"/>
          <ac:spMkLst>
            <pc:docMk/>
            <pc:sldMk cId="2692831156" sldId="667"/>
            <ac:spMk id="7" creationId="{A78B3C63-CF57-41AF-8C68-A8B8545D8757}"/>
          </ac:spMkLst>
        </pc:spChg>
        <pc:spChg chg="mod">
          <ac:chgData name="Giulia Bassi" userId="fde867b6-b5c6-453d-8cc9-1c3edf9f91fe" providerId="ADAL" clId="{1FAEA0F9-2B4B-4471-A576-D938FC11666F}" dt="2021-03-22T12:34:32.178" v="233" actId="1076"/>
          <ac:spMkLst>
            <pc:docMk/>
            <pc:sldMk cId="2692831156" sldId="667"/>
            <ac:spMk id="9" creationId="{259DC071-21A6-4E28-A6EF-DF45C7A3E583}"/>
          </ac:spMkLst>
        </pc:spChg>
        <pc:spChg chg="del mod">
          <ac:chgData name="Giulia Bassi" userId="fde867b6-b5c6-453d-8cc9-1c3edf9f91fe" providerId="ADAL" clId="{1FAEA0F9-2B4B-4471-A576-D938FC11666F}" dt="2021-03-22T12:33:27.387" v="222" actId="478"/>
          <ac:spMkLst>
            <pc:docMk/>
            <pc:sldMk cId="2692831156" sldId="667"/>
            <ac:spMk id="10" creationId="{6078CF2A-432F-40FE-9880-FCB4C8AC9F28}"/>
          </ac:spMkLst>
        </pc:spChg>
      </pc:sldChg>
      <pc:sldChg chg="addSp delSp modSp add mod ord">
        <pc:chgData name="Giulia Bassi" userId="fde867b6-b5c6-453d-8cc9-1c3edf9f91fe" providerId="ADAL" clId="{1FAEA0F9-2B4B-4471-A576-D938FC11666F}" dt="2021-03-23T08:38:30.603" v="328" actId="14100"/>
        <pc:sldMkLst>
          <pc:docMk/>
          <pc:sldMk cId="782405104" sldId="668"/>
        </pc:sldMkLst>
        <pc:spChg chg="add del mod">
          <ac:chgData name="Giulia Bassi" userId="fde867b6-b5c6-453d-8cc9-1c3edf9f91fe" providerId="ADAL" clId="{1FAEA0F9-2B4B-4471-A576-D938FC11666F}" dt="2021-03-23T08:38:30.603" v="328" actId="14100"/>
          <ac:spMkLst>
            <pc:docMk/>
            <pc:sldMk cId="782405104" sldId="668"/>
            <ac:spMk id="4" creationId="{8CE03DBB-FD38-419E-8470-9857047D5F2B}"/>
          </ac:spMkLst>
        </pc:spChg>
        <pc:spChg chg="mod">
          <ac:chgData name="Giulia Bassi" userId="fde867b6-b5c6-453d-8cc9-1c3edf9f91fe" providerId="ADAL" clId="{1FAEA0F9-2B4B-4471-A576-D938FC11666F}" dt="2021-03-22T12:35:29.983" v="246" actId="113"/>
          <ac:spMkLst>
            <pc:docMk/>
            <pc:sldMk cId="782405104" sldId="668"/>
            <ac:spMk id="5" creationId="{6CFA245B-6A9F-4021-900A-D63A9D3086F3}"/>
          </ac:spMkLst>
        </pc:spChg>
      </pc:sldChg>
      <pc:sldChg chg="modSp add mod">
        <pc:chgData name="Giulia Bassi" userId="fde867b6-b5c6-453d-8cc9-1c3edf9f91fe" providerId="ADAL" clId="{1FAEA0F9-2B4B-4471-A576-D938FC11666F}" dt="2021-03-22T13:23:11.345" v="296" actId="14100"/>
        <pc:sldMkLst>
          <pc:docMk/>
          <pc:sldMk cId="480250686" sldId="669"/>
        </pc:sldMkLst>
        <pc:spChg chg="mod">
          <ac:chgData name="Giulia Bassi" userId="fde867b6-b5c6-453d-8cc9-1c3edf9f91fe" providerId="ADAL" clId="{1FAEA0F9-2B4B-4471-A576-D938FC11666F}" dt="2021-03-22T13:23:11.345" v="296" actId="14100"/>
          <ac:spMkLst>
            <pc:docMk/>
            <pc:sldMk cId="480250686" sldId="669"/>
            <ac:spMk id="9" creationId="{0730248D-8A68-4D77-B7D0-D47C93511260}"/>
          </ac:spMkLst>
        </pc:spChg>
      </pc:sldChg>
      <pc:sldChg chg="addSp modSp new del mod">
        <pc:chgData name="Giulia Bassi" userId="fde867b6-b5c6-453d-8cc9-1c3edf9f91fe" providerId="ADAL" clId="{1FAEA0F9-2B4B-4471-A576-D938FC11666F}" dt="2021-03-23T08:44:43.506" v="368" actId="2696"/>
        <pc:sldMkLst>
          <pc:docMk/>
          <pc:sldMk cId="929890831" sldId="669"/>
        </pc:sldMkLst>
        <pc:spChg chg="mod">
          <ac:chgData name="Giulia Bassi" userId="fde867b6-b5c6-453d-8cc9-1c3edf9f91fe" providerId="ADAL" clId="{1FAEA0F9-2B4B-4471-A576-D938FC11666F}" dt="2021-03-23T08:40:15.864" v="343"/>
          <ac:spMkLst>
            <pc:docMk/>
            <pc:sldMk cId="929890831" sldId="669"/>
            <ac:spMk id="2" creationId="{69280E5D-F7DB-461C-AC1B-FADF80AD4864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3" creationId="{5E8AA957-E07C-4525-B39D-49C3A07EF61C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4" creationId="{352A0D81-1316-43F5-8C2D-3C672B030795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5" creationId="{BFA72013-3CC3-4CA9-804A-3A2B95A9481A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6" creationId="{971094C5-29B3-4230-B79C-5B6DC5E785BC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7" creationId="{AD36BE36-A561-45FC-9A3E-338A3BE62A50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8" creationId="{C9AC1390-38EF-44FB-84CE-32E9B0EA45A0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9" creationId="{7BEF59F8-B359-4E5A-AA7D-53A22AD3F4F4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10" creationId="{56142113-276C-4FAB-86DE-CBEBB6476183}"/>
          </ac:spMkLst>
        </pc:spChg>
        <pc:spChg chg="add mod">
          <ac:chgData name="Giulia Bassi" userId="fde867b6-b5c6-453d-8cc9-1c3edf9f91fe" providerId="ADAL" clId="{1FAEA0F9-2B4B-4471-A576-D938FC11666F}" dt="2021-03-23T08:40:26.045" v="344"/>
          <ac:spMkLst>
            <pc:docMk/>
            <pc:sldMk cId="929890831" sldId="669"/>
            <ac:spMk id="11" creationId="{26F620CD-67A2-4619-8BC0-95015DDF6361}"/>
          </ac:spMkLst>
        </pc:spChg>
        <pc:picChg chg="add mod">
          <ac:chgData name="Giulia Bassi" userId="fde867b6-b5c6-453d-8cc9-1c3edf9f91fe" providerId="ADAL" clId="{1FAEA0F9-2B4B-4471-A576-D938FC11666F}" dt="2021-03-23T08:40:26.045" v="344"/>
          <ac:picMkLst>
            <pc:docMk/>
            <pc:sldMk cId="929890831" sldId="669"/>
            <ac:picMk id="12" creationId="{447B6307-8676-4E1B-BD6F-CA8E78FB49DE}"/>
          </ac:picMkLst>
        </pc:picChg>
        <pc:picChg chg="add mod">
          <ac:chgData name="Giulia Bassi" userId="fde867b6-b5c6-453d-8cc9-1c3edf9f91fe" providerId="ADAL" clId="{1FAEA0F9-2B4B-4471-A576-D938FC11666F}" dt="2021-03-23T08:40:26.045" v="344"/>
          <ac:picMkLst>
            <pc:docMk/>
            <pc:sldMk cId="929890831" sldId="669"/>
            <ac:picMk id="13" creationId="{0052998D-A870-40BF-897E-90A618A0A188}"/>
          </ac:picMkLst>
        </pc:picChg>
        <pc:picChg chg="add mod">
          <ac:chgData name="Giulia Bassi" userId="fde867b6-b5c6-453d-8cc9-1c3edf9f91fe" providerId="ADAL" clId="{1FAEA0F9-2B4B-4471-A576-D938FC11666F}" dt="2021-03-23T08:40:26.045" v="344"/>
          <ac:picMkLst>
            <pc:docMk/>
            <pc:sldMk cId="929890831" sldId="669"/>
            <ac:picMk id="14" creationId="{E1D72189-46FC-4507-99FC-0B2865847AF6}"/>
          </ac:picMkLst>
        </pc:picChg>
      </pc:sldChg>
      <pc:sldChg chg="addSp modSp new del mod">
        <pc:chgData name="Giulia Bassi" userId="fde867b6-b5c6-453d-8cc9-1c3edf9f91fe" providerId="ADAL" clId="{1FAEA0F9-2B4B-4471-A576-D938FC11666F}" dt="2021-03-23T08:45:11.113" v="373" actId="2696"/>
        <pc:sldMkLst>
          <pc:docMk/>
          <pc:sldMk cId="749167339" sldId="670"/>
        </pc:sldMkLst>
        <pc:spChg chg="mod">
          <ac:chgData name="Giulia Bassi" userId="fde867b6-b5c6-453d-8cc9-1c3edf9f91fe" providerId="ADAL" clId="{1FAEA0F9-2B4B-4471-A576-D938FC11666F}" dt="2021-03-23T08:41:02.356" v="347"/>
          <ac:spMkLst>
            <pc:docMk/>
            <pc:sldMk cId="749167339" sldId="670"/>
            <ac:spMk id="2" creationId="{14D59028-97DF-42F6-8577-18137DE68C5A}"/>
          </ac:spMkLst>
        </pc:spChg>
        <pc:graphicFrameChg chg="add mod">
          <ac:chgData name="Giulia Bassi" userId="fde867b6-b5c6-453d-8cc9-1c3edf9f91fe" providerId="ADAL" clId="{1FAEA0F9-2B4B-4471-A576-D938FC11666F}" dt="2021-03-23T08:41:13.014" v="348"/>
          <ac:graphicFrameMkLst>
            <pc:docMk/>
            <pc:sldMk cId="749167339" sldId="670"/>
            <ac:graphicFrameMk id="3" creationId="{4DF0E71C-3675-403A-86A4-3126AFDC041B}"/>
          </ac:graphicFrameMkLst>
        </pc:graphicFrameChg>
        <pc:picChg chg="add mod">
          <ac:chgData name="Giulia Bassi" userId="fde867b6-b5c6-453d-8cc9-1c3edf9f91fe" providerId="ADAL" clId="{1FAEA0F9-2B4B-4471-A576-D938FC11666F}" dt="2021-03-23T08:41:13.014" v="348"/>
          <ac:picMkLst>
            <pc:docMk/>
            <pc:sldMk cId="749167339" sldId="670"/>
            <ac:picMk id="4" creationId="{B30E3EDD-4874-4F94-9F51-A1728F44B9EC}"/>
          </ac:picMkLst>
        </pc:picChg>
        <pc:picChg chg="add mod">
          <ac:chgData name="Giulia Bassi" userId="fde867b6-b5c6-453d-8cc9-1c3edf9f91fe" providerId="ADAL" clId="{1FAEA0F9-2B4B-4471-A576-D938FC11666F}" dt="2021-03-23T08:41:13.014" v="348"/>
          <ac:picMkLst>
            <pc:docMk/>
            <pc:sldMk cId="749167339" sldId="670"/>
            <ac:picMk id="5" creationId="{79E4C023-D262-4E91-9245-EC39CF5DF7F3}"/>
          </ac:picMkLst>
        </pc:picChg>
        <pc:picChg chg="add mod">
          <ac:chgData name="Giulia Bassi" userId="fde867b6-b5c6-453d-8cc9-1c3edf9f91fe" providerId="ADAL" clId="{1FAEA0F9-2B4B-4471-A576-D938FC11666F}" dt="2021-03-23T08:41:13.014" v="348"/>
          <ac:picMkLst>
            <pc:docMk/>
            <pc:sldMk cId="749167339" sldId="670"/>
            <ac:picMk id="6" creationId="{B7A0A283-900B-43AF-AAEE-35EF20E8C7E3}"/>
          </ac:picMkLst>
        </pc:picChg>
      </pc:sldChg>
      <pc:sldChg chg="new del">
        <pc:chgData name="Giulia Bassi" userId="fde867b6-b5c6-453d-8cc9-1c3edf9f91fe" providerId="ADAL" clId="{1FAEA0F9-2B4B-4471-A576-D938FC11666F}" dt="2021-03-23T08:43:41.390" v="362" actId="47"/>
        <pc:sldMkLst>
          <pc:docMk/>
          <pc:sldMk cId="159103711" sldId="671"/>
        </pc:sldMkLst>
      </pc:sldChg>
      <pc:sldChg chg="addSp modSp new">
        <pc:chgData name="Giulia Bassi" userId="fde867b6-b5c6-453d-8cc9-1c3edf9f91fe" providerId="ADAL" clId="{1FAEA0F9-2B4B-4471-A576-D938FC11666F}" dt="2021-03-23T08:44:38.965" v="367"/>
        <pc:sldMkLst>
          <pc:docMk/>
          <pc:sldMk cId="1342672575" sldId="671"/>
        </pc:sldMkLst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2" creationId="{D49A7DE5-331F-49F0-B4FB-AB6C112B5C0A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3" creationId="{E77FA0AF-329E-43A2-B1E4-7BD5CB35044D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4" creationId="{33984E94-0750-4B59-B606-EA986B01CE7C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5" creationId="{7BF08E58-BEE7-478F-8FA6-44A5A320DB25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6" creationId="{1D10EF70-6149-4116-BF09-5A12FAB9041E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7" creationId="{556A6A08-B5DB-433E-9BC4-410E0D2957C7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8" creationId="{4CF6393B-A23B-4AD3-AEC8-8B4E298B56C5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9" creationId="{2E565F4B-A549-4EFF-AF1F-EF6306CD7456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10" creationId="{5324FF8E-E128-4F7A-8E53-4BA120FE7211}"/>
          </ac:spMkLst>
        </pc:spChg>
        <pc:spChg chg="add mod">
          <ac:chgData name="Giulia Bassi" userId="fde867b6-b5c6-453d-8cc9-1c3edf9f91fe" providerId="ADAL" clId="{1FAEA0F9-2B4B-4471-A576-D938FC11666F}" dt="2021-03-23T08:44:38.965" v="367"/>
          <ac:spMkLst>
            <pc:docMk/>
            <pc:sldMk cId="1342672575" sldId="671"/>
            <ac:spMk id="11" creationId="{8BBF7905-FFDA-431A-BAE8-81AFE023E288}"/>
          </ac:spMkLst>
        </pc:spChg>
        <pc:picChg chg="add mod">
          <ac:chgData name="Giulia Bassi" userId="fde867b6-b5c6-453d-8cc9-1c3edf9f91fe" providerId="ADAL" clId="{1FAEA0F9-2B4B-4471-A576-D938FC11666F}" dt="2021-03-23T08:44:38.965" v="367"/>
          <ac:picMkLst>
            <pc:docMk/>
            <pc:sldMk cId="1342672575" sldId="671"/>
            <ac:picMk id="12" creationId="{3003E738-7C99-4C76-9E81-80A69116FAF4}"/>
          </ac:picMkLst>
        </pc:picChg>
        <pc:picChg chg="add mod">
          <ac:chgData name="Giulia Bassi" userId="fde867b6-b5c6-453d-8cc9-1c3edf9f91fe" providerId="ADAL" clId="{1FAEA0F9-2B4B-4471-A576-D938FC11666F}" dt="2021-03-23T08:44:38.965" v="367"/>
          <ac:picMkLst>
            <pc:docMk/>
            <pc:sldMk cId="1342672575" sldId="671"/>
            <ac:picMk id="13" creationId="{ABDA7537-2DAA-4B40-B0EA-94B81B55C672}"/>
          </ac:picMkLst>
        </pc:picChg>
        <pc:picChg chg="add mod">
          <ac:chgData name="Giulia Bassi" userId="fde867b6-b5c6-453d-8cc9-1c3edf9f91fe" providerId="ADAL" clId="{1FAEA0F9-2B4B-4471-A576-D938FC11666F}" dt="2021-03-23T08:44:38.965" v="367"/>
          <ac:picMkLst>
            <pc:docMk/>
            <pc:sldMk cId="1342672575" sldId="671"/>
            <ac:picMk id="14" creationId="{4013695A-E6C0-403C-90EA-E201FFE05FF8}"/>
          </ac:picMkLst>
        </pc:picChg>
      </pc:sldChg>
      <pc:sldChg chg="new del">
        <pc:chgData name="Giulia Bassi" userId="fde867b6-b5c6-453d-8cc9-1c3edf9f91fe" providerId="ADAL" clId="{1FAEA0F9-2B4B-4471-A576-D938FC11666F}" dt="2021-03-23T08:43:20.127" v="359" actId="47"/>
        <pc:sldMkLst>
          <pc:docMk/>
          <pc:sldMk cId="2133612031" sldId="671"/>
        </pc:sldMkLst>
      </pc:sldChg>
      <pc:sldChg chg="new del">
        <pc:chgData name="Giulia Bassi" userId="fde867b6-b5c6-453d-8cc9-1c3edf9f91fe" providerId="ADAL" clId="{1FAEA0F9-2B4B-4471-A576-D938FC11666F}" dt="2021-03-23T08:41:44.921" v="353" actId="47"/>
        <pc:sldMkLst>
          <pc:docMk/>
          <pc:sldMk cId="2452776619" sldId="671"/>
        </pc:sldMkLst>
      </pc:sldChg>
      <pc:sldChg chg="new del">
        <pc:chgData name="Giulia Bassi" userId="fde867b6-b5c6-453d-8cc9-1c3edf9f91fe" providerId="ADAL" clId="{1FAEA0F9-2B4B-4471-A576-D938FC11666F}" dt="2021-03-23T08:44:25.820" v="365" actId="47"/>
        <pc:sldMkLst>
          <pc:docMk/>
          <pc:sldMk cId="4034266431" sldId="671"/>
        </pc:sldMkLst>
      </pc:sldChg>
      <pc:sldChg chg="new del">
        <pc:chgData name="Giulia Bassi" userId="fde867b6-b5c6-453d-8cc9-1c3edf9f91fe" providerId="ADAL" clId="{1FAEA0F9-2B4B-4471-A576-D938FC11666F}" dt="2021-03-23T08:44:57.093" v="370" actId="680"/>
        <pc:sldMkLst>
          <pc:docMk/>
          <pc:sldMk cId="148369846" sldId="672"/>
        </pc:sldMkLst>
      </pc:sldChg>
      <pc:sldChg chg="new del">
        <pc:chgData name="Giulia Bassi" userId="fde867b6-b5c6-453d-8cc9-1c3edf9f91fe" providerId="ADAL" clId="{1FAEA0F9-2B4B-4471-A576-D938FC11666F}" dt="2021-03-23T08:41:37.083" v="352" actId="47"/>
        <pc:sldMkLst>
          <pc:docMk/>
          <pc:sldMk cId="1737047345" sldId="672"/>
        </pc:sldMkLst>
      </pc:sldChg>
      <pc:sldChg chg="addSp modSp new">
        <pc:chgData name="Giulia Bassi" userId="fde867b6-b5c6-453d-8cc9-1c3edf9f91fe" providerId="ADAL" clId="{1FAEA0F9-2B4B-4471-A576-D938FC11666F}" dt="2021-03-23T08:45:07.442" v="372"/>
        <pc:sldMkLst>
          <pc:docMk/>
          <pc:sldMk cId="2405083709" sldId="672"/>
        </pc:sldMkLst>
        <pc:spChg chg="add mod">
          <ac:chgData name="Giulia Bassi" userId="fde867b6-b5c6-453d-8cc9-1c3edf9f91fe" providerId="ADAL" clId="{1FAEA0F9-2B4B-4471-A576-D938FC11666F}" dt="2021-03-23T08:45:07.442" v="372"/>
          <ac:spMkLst>
            <pc:docMk/>
            <pc:sldMk cId="2405083709" sldId="672"/>
            <ac:spMk id="2" creationId="{A28F1A27-F28C-4A7E-BBEC-DFFF3BCCEDF0}"/>
          </ac:spMkLst>
        </pc:spChg>
        <pc:graphicFrameChg chg="add mod">
          <ac:chgData name="Giulia Bassi" userId="fde867b6-b5c6-453d-8cc9-1c3edf9f91fe" providerId="ADAL" clId="{1FAEA0F9-2B4B-4471-A576-D938FC11666F}" dt="2021-03-23T08:45:07.442" v="372"/>
          <ac:graphicFrameMkLst>
            <pc:docMk/>
            <pc:sldMk cId="2405083709" sldId="672"/>
            <ac:graphicFrameMk id="3" creationId="{8A11E330-E1DC-43E7-929B-AE7A049CAC4B}"/>
          </ac:graphicFrameMkLst>
        </pc:graphicFrameChg>
        <pc:picChg chg="add mod">
          <ac:chgData name="Giulia Bassi" userId="fde867b6-b5c6-453d-8cc9-1c3edf9f91fe" providerId="ADAL" clId="{1FAEA0F9-2B4B-4471-A576-D938FC11666F}" dt="2021-03-23T08:45:07.442" v="372"/>
          <ac:picMkLst>
            <pc:docMk/>
            <pc:sldMk cId="2405083709" sldId="672"/>
            <ac:picMk id="4" creationId="{0756874A-9C63-488D-800C-E57BD61E1EA3}"/>
          </ac:picMkLst>
        </pc:picChg>
        <pc:picChg chg="add mod">
          <ac:chgData name="Giulia Bassi" userId="fde867b6-b5c6-453d-8cc9-1c3edf9f91fe" providerId="ADAL" clId="{1FAEA0F9-2B4B-4471-A576-D938FC11666F}" dt="2021-03-23T08:45:07.442" v="372"/>
          <ac:picMkLst>
            <pc:docMk/>
            <pc:sldMk cId="2405083709" sldId="672"/>
            <ac:picMk id="5" creationId="{8DD543F4-5124-4A18-A7C4-CAC92EDEDF4B}"/>
          </ac:picMkLst>
        </pc:picChg>
        <pc:picChg chg="add mod">
          <ac:chgData name="Giulia Bassi" userId="fde867b6-b5c6-453d-8cc9-1c3edf9f91fe" providerId="ADAL" clId="{1FAEA0F9-2B4B-4471-A576-D938FC11666F}" dt="2021-03-23T08:45:07.442" v="372"/>
          <ac:picMkLst>
            <pc:docMk/>
            <pc:sldMk cId="2405083709" sldId="672"/>
            <ac:picMk id="6" creationId="{97A41DC1-4DEE-4DC8-AED2-A9E3FF2D419A}"/>
          </ac:picMkLst>
        </pc:picChg>
      </pc:sldChg>
      <pc:sldChg chg="new del">
        <pc:chgData name="Giulia Bassi" userId="fde867b6-b5c6-453d-8cc9-1c3edf9f91fe" providerId="ADAL" clId="{1FAEA0F9-2B4B-4471-A576-D938FC11666F}" dt="2021-03-23T08:43:44.415" v="363" actId="47"/>
        <pc:sldMkLst>
          <pc:docMk/>
          <pc:sldMk cId="2553441076" sldId="672"/>
        </pc:sldMkLst>
      </pc:sldChg>
      <pc:sldChg chg="addSp delSp modSp new del mod">
        <pc:chgData name="Giulia Bassi" userId="fde867b6-b5c6-453d-8cc9-1c3edf9f91fe" providerId="ADAL" clId="{1FAEA0F9-2B4B-4471-A576-D938FC11666F}" dt="2021-03-23T09:06:21.056" v="766" actId="2696"/>
        <pc:sldMkLst>
          <pc:docMk/>
          <pc:sldMk cId="735430985" sldId="673"/>
        </pc:sldMkLst>
        <pc:spChg chg="add mod ord">
          <ac:chgData name="Giulia Bassi" userId="fde867b6-b5c6-453d-8cc9-1c3edf9f91fe" providerId="ADAL" clId="{1FAEA0F9-2B4B-4471-A576-D938FC11666F}" dt="2021-03-23T08:59:03.292" v="699" actId="1076"/>
          <ac:spMkLst>
            <pc:docMk/>
            <pc:sldMk cId="735430985" sldId="673"/>
            <ac:spMk id="4" creationId="{9D9681B0-2FB0-437A-BF94-B15CC2B01BBD}"/>
          </ac:spMkLst>
        </pc:spChg>
        <pc:spChg chg="add del mod">
          <ac:chgData name="Giulia Bassi" userId="fde867b6-b5c6-453d-8cc9-1c3edf9f91fe" providerId="ADAL" clId="{1FAEA0F9-2B4B-4471-A576-D938FC11666F}" dt="2021-03-23T08:51:01.514" v="456"/>
          <ac:spMkLst>
            <pc:docMk/>
            <pc:sldMk cId="735430985" sldId="673"/>
            <ac:spMk id="5" creationId="{A37B99A2-75CA-4CBB-B2CE-C6383A043336}"/>
          </ac:spMkLst>
        </pc:spChg>
        <pc:spChg chg="add mod ord">
          <ac:chgData name="Giulia Bassi" userId="fde867b6-b5c6-453d-8cc9-1c3edf9f91fe" providerId="ADAL" clId="{1FAEA0F9-2B4B-4471-A576-D938FC11666F}" dt="2021-03-23T09:01:57.399" v="722" actId="1076"/>
          <ac:spMkLst>
            <pc:docMk/>
            <pc:sldMk cId="735430985" sldId="673"/>
            <ac:spMk id="6" creationId="{BFA081DA-1CBD-423B-9993-8E882E6AA561}"/>
          </ac:spMkLst>
        </pc:spChg>
        <pc:spChg chg="add mod ord">
          <ac:chgData name="Giulia Bassi" userId="fde867b6-b5c6-453d-8cc9-1c3edf9f91fe" providerId="ADAL" clId="{1FAEA0F9-2B4B-4471-A576-D938FC11666F}" dt="2021-03-23T09:00:29.596" v="714" actId="207"/>
          <ac:spMkLst>
            <pc:docMk/>
            <pc:sldMk cId="735430985" sldId="673"/>
            <ac:spMk id="7" creationId="{B7AC018F-3BF6-422D-878E-0F28D365FFE4}"/>
          </ac:spMkLst>
        </pc:spChg>
        <pc:spChg chg="add mod">
          <ac:chgData name="Giulia Bassi" userId="fde867b6-b5c6-453d-8cc9-1c3edf9f91fe" providerId="ADAL" clId="{1FAEA0F9-2B4B-4471-A576-D938FC11666F}" dt="2021-03-23T09:01:21.879" v="720" actId="14100"/>
          <ac:spMkLst>
            <pc:docMk/>
            <pc:sldMk cId="735430985" sldId="673"/>
            <ac:spMk id="10" creationId="{9980162E-3372-44D2-90E5-C9D9AE946F22}"/>
          </ac:spMkLst>
        </pc:spChg>
        <pc:spChg chg="add mod">
          <ac:chgData name="Giulia Bassi" userId="fde867b6-b5c6-453d-8cc9-1c3edf9f91fe" providerId="ADAL" clId="{1FAEA0F9-2B4B-4471-A576-D938FC11666F}" dt="2021-03-23T09:05:00.065" v="752"/>
          <ac:spMkLst>
            <pc:docMk/>
            <pc:sldMk cId="735430985" sldId="673"/>
            <ac:spMk id="11" creationId="{9C18981A-1E1C-4866-A6CE-4C05473DBFBE}"/>
          </ac:spMkLst>
        </pc:spChg>
        <pc:picChg chg="add mod ord modCrop">
          <ac:chgData name="Giulia Bassi" userId="fde867b6-b5c6-453d-8cc9-1c3edf9f91fe" providerId="ADAL" clId="{1FAEA0F9-2B4B-4471-A576-D938FC11666F}" dt="2021-03-23T08:58:44.986" v="694" actId="29295"/>
          <ac:picMkLst>
            <pc:docMk/>
            <pc:sldMk cId="735430985" sldId="673"/>
            <ac:picMk id="3" creationId="{99F758F3-12C7-4DC9-BA0F-3D50A912B497}"/>
          </ac:picMkLst>
        </pc:picChg>
        <pc:picChg chg="add del mod">
          <ac:chgData name="Giulia Bassi" userId="fde867b6-b5c6-453d-8cc9-1c3edf9f91fe" providerId="ADAL" clId="{1FAEA0F9-2B4B-4471-A576-D938FC11666F}" dt="2021-03-23T09:00:38.879" v="715" actId="478"/>
          <ac:picMkLst>
            <pc:docMk/>
            <pc:sldMk cId="735430985" sldId="673"/>
            <ac:picMk id="9" creationId="{AD52EC0D-9C25-4A6D-A47A-62E2A2D5B577}"/>
          </ac:picMkLst>
        </pc:picChg>
      </pc:sldChg>
      <pc:sldChg chg="addSp delSp modSp add del mod">
        <pc:chgData name="Giulia Bassi" userId="fde867b6-b5c6-453d-8cc9-1c3edf9f91fe" providerId="ADAL" clId="{1FAEA0F9-2B4B-4471-A576-D938FC11666F}" dt="2021-03-23T09:06:24.201" v="767" actId="2696"/>
        <pc:sldMkLst>
          <pc:docMk/>
          <pc:sldMk cId="354482615" sldId="674"/>
        </pc:sldMkLst>
        <pc:spChg chg="del">
          <ac:chgData name="Giulia Bassi" userId="fde867b6-b5c6-453d-8cc9-1c3edf9f91fe" providerId="ADAL" clId="{1FAEA0F9-2B4B-4471-A576-D938FC11666F}" dt="2021-03-23T09:02:22.756" v="725" actId="478"/>
          <ac:spMkLst>
            <pc:docMk/>
            <pc:sldMk cId="354482615" sldId="674"/>
            <ac:spMk id="10" creationId="{9980162E-3372-44D2-90E5-C9D9AE946F22}"/>
          </ac:spMkLst>
        </pc:spChg>
        <pc:spChg chg="add mod">
          <ac:chgData name="Giulia Bassi" userId="fde867b6-b5c6-453d-8cc9-1c3edf9f91fe" providerId="ADAL" clId="{1FAEA0F9-2B4B-4471-A576-D938FC11666F}" dt="2021-03-23T09:04:43.032" v="751" actId="14100"/>
          <ac:spMkLst>
            <pc:docMk/>
            <pc:sldMk cId="354482615" sldId="674"/>
            <ac:spMk id="12" creationId="{DAF124C1-DED9-4587-B59D-1A6C8DE0393C}"/>
          </ac:spMkLst>
        </pc:spChg>
        <pc:picChg chg="add mod">
          <ac:chgData name="Giulia Bassi" userId="fde867b6-b5c6-453d-8cc9-1c3edf9f91fe" providerId="ADAL" clId="{1FAEA0F9-2B4B-4471-A576-D938FC11666F}" dt="2021-03-23T09:03:08.145" v="737" actId="207"/>
          <ac:picMkLst>
            <pc:docMk/>
            <pc:sldMk cId="354482615" sldId="674"/>
            <ac:picMk id="5" creationId="{31B7D009-EBE0-4E25-A57C-8B2C648B4589}"/>
          </ac:picMkLst>
        </pc:picChg>
        <pc:picChg chg="add del mod">
          <ac:chgData name="Giulia Bassi" userId="fde867b6-b5c6-453d-8cc9-1c3edf9f91fe" providerId="ADAL" clId="{1FAEA0F9-2B4B-4471-A576-D938FC11666F}" dt="2021-03-23T09:02:32.550" v="730" actId="478"/>
          <ac:picMkLst>
            <pc:docMk/>
            <pc:sldMk cId="354482615" sldId="674"/>
            <ac:picMk id="9" creationId="{82BD3226-79E4-4A10-89F4-F308D682C880}"/>
          </ac:picMkLst>
        </pc:picChg>
        <pc:picChg chg="add mod">
          <ac:chgData name="Giulia Bassi" userId="fde867b6-b5c6-453d-8cc9-1c3edf9f91fe" providerId="ADAL" clId="{1FAEA0F9-2B4B-4471-A576-D938FC11666F}" dt="2021-03-23T09:03:38.941" v="744" actId="1076"/>
          <ac:picMkLst>
            <pc:docMk/>
            <pc:sldMk cId="354482615" sldId="674"/>
            <ac:picMk id="11" creationId="{B74577CE-2D02-44AD-A07B-323B60ACB1F9}"/>
          </ac:picMkLst>
        </pc:picChg>
      </pc:sldChg>
      <pc:sldChg chg="addSp delSp modSp add mod">
        <pc:chgData name="Giulia Bassi" userId="fde867b6-b5c6-453d-8cc9-1c3edf9f91fe" providerId="ADAL" clId="{1FAEA0F9-2B4B-4471-A576-D938FC11666F}" dt="2021-03-23T09:12:10.092" v="821" actId="20577"/>
        <pc:sldMkLst>
          <pc:docMk/>
          <pc:sldMk cId="3742814910" sldId="675"/>
        </pc:sldMkLst>
        <pc:spChg chg="mod">
          <ac:chgData name="Giulia Bassi" userId="fde867b6-b5c6-453d-8cc9-1c3edf9f91fe" providerId="ADAL" clId="{1FAEA0F9-2B4B-4471-A576-D938FC11666F}" dt="2021-03-23T09:07:11.974" v="778" actId="1076"/>
          <ac:spMkLst>
            <pc:docMk/>
            <pc:sldMk cId="3742814910" sldId="675"/>
            <ac:spMk id="4" creationId="{9D9681B0-2FB0-437A-BF94-B15CC2B01BBD}"/>
          </ac:spMkLst>
        </pc:spChg>
        <pc:spChg chg="mod">
          <ac:chgData name="Giulia Bassi" userId="fde867b6-b5c6-453d-8cc9-1c3edf9f91fe" providerId="ADAL" clId="{1FAEA0F9-2B4B-4471-A576-D938FC11666F}" dt="2021-03-23T09:12:10.092" v="821" actId="20577"/>
          <ac:spMkLst>
            <pc:docMk/>
            <pc:sldMk cId="3742814910" sldId="675"/>
            <ac:spMk id="6" creationId="{BFA081DA-1CBD-423B-9993-8E882E6AA561}"/>
          </ac:spMkLst>
        </pc:spChg>
        <pc:spChg chg="add mod">
          <ac:chgData name="Giulia Bassi" userId="fde867b6-b5c6-453d-8cc9-1c3edf9f91fe" providerId="ADAL" clId="{1FAEA0F9-2B4B-4471-A576-D938FC11666F}" dt="2021-03-23T09:06:39.283" v="769" actId="207"/>
          <ac:spMkLst>
            <pc:docMk/>
            <pc:sldMk cId="3742814910" sldId="675"/>
            <ac:spMk id="9" creationId="{4039884D-225F-4617-810D-6325E3CD8033}"/>
          </ac:spMkLst>
        </pc:spChg>
        <pc:spChg chg="add mod">
          <ac:chgData name="Giulia Bassi" userId="fde867b6-b5c6-453d-8cc9-1c3edf9f91fe" providerId="ADAL" clId="{1FAEA0F9-2B4B-4471-A576-D938FC11666F}" dt="2021-03-23T09:06:39.283" v="769" actId="207"/>
          <ac:spMkLst>
            <pc:docMk/>
            <pc:sldMk cId="3742814910" sldId="675"/>
            <ac:spMk id="10" creationId="{FFFEC2B3-F08A-44C0-9D6A-293487F5E50E}"/>
          </ac:spMkLst>
        </pc:spChg>
        <pc:spChg chg="add mod">
          <ac:chgData name="Giulia Bassi" userId="fde867b6-b5c6-453d-8cc9-1c3edf9f91fe" providerId="ADAL" clId="{1FAEA0F9-2B4B-4471-A576-D938FC11666F}" dt="2021-03-23T09:10:30.537" v="808" actId="1036"/>
          <ac:spMkLst>
            <pc:docMk/>
            <pc:sldMk cId="3742814910" sldId="675"/>
            <ac:spMk id="13" creationId="{BA295ADC-DE74-4DA1-9E79-2B952A2D5156}"/>
          </ac:spMkLst>
        </pc:spChg>
        <pc:spChg chg="add mod">
          <ac:chgData name="Giulia Bassi" userId="fde867b6-b5c6-453d-8cc9-1c3edf9f91fe" providerId="ADAL" clId="{1FAEA0F9-2B4B-4471-A576-D938FC11666F}" dt="2021-03-23T09:10:34.803" v="810" actId="1036"/>
          <ac:spMkLst>
            <pc:docMk/>
            <pc:sldMk cId="3742814910" sldId="675"/>
            <ac:spMk id="14" creationId="{AEC70EF6-4E61-4159-9DD1-81A918B5EFCD}"/>
          </ac:spMkLst>
        </pc:spChg>
        <pc:picChg chg="del">
          <ac:chgData name="Giulia Bassi" userId="fde867b6-b5c6-453d-8cc9-1c3edf9f91fe" providerId="ADAL" clId="{1FAEA0F9-2B4B-4471-A576-D938FC11666F}" dt="2021-03-23T09:05:40.263" v="754" actId="478"/>
          <ac:picMkLst>
            <pc:docMk/>
            <pc:sldMk cId="3742814910" sldId="675"/>
            <ac:picMk id="5" creationId="{31B7D009-EBE0-4E25-A57C-8B2C648B4589}"/>
          </ac:picMkLst>
        </pc:picChg>
        <pc:picChg chg="del">
          <ac:chgData name="Giulia Bassi" userId="fde867b6-b5c6-453d-8cc9-1c3edf9f91fe" providerId="ADAL" clId="{1FAEA0F9-2B4B-4471-A576-D938FC11666F}" dt="2021-03-23T09:06:13.326" v="765" actId="478"/>
          <ac:picMkLst>
            <pc:docMk/>
            <pc:sldMk cId="3742814910" sldId="675"/>
            <ac:picMk id="11" creationId="{B74577CE-2D02-44AD-A07B-323B60ACB1F9}"/>
          </ac:picMkLst>
        </pc:picChg>
      </pc:sldChg>
      <pc:sldChg chg="addSp delSp modSp add del mod">
        <pc:chgData name="Giulia Bassi" userId="fde867b6-b5c6-453d-8cc9-1c3edf9f91fe" providerId="ADAL" clId="{1FAEA0F9-2B4B-4471-A576-D938FC11666F}" dt="2021-03-23T09:09:33.022" v="800" actId="2696"/>
        <pc:sldMkLst>
          <pc:docMk/>
          <pc:sldMk cId="378844287" sldId="676"/>
        </pc:sldMkLst>
        <pc:spChg chg="mod">
          <ac:chgData name="Giulia Bassi" userId="fde867b6-b5c6-453d-8cc9-1c3edf9f91fe" providerId="ADAL" clId="{1FAEA0F9-2B4B-4471-A576-D938FC11666F}" dt="2021-03-23T09:08:36.460" v="793" actId="207"/>
          <ac:spMkLst>
            <pc:docMk/>
            <pc:sldMk cId="378844287" sldId="676"/>
            <ac:spMk id="6" creationId="{BFA081DA-1CBD-423B-9993-8E882E6AA561}"/>
          </ac:spMkLst>
        </pc:spChg>
        <pc:spChg chg="add del">
          <ac:chgData name="Giulia Bassi" userId="fde867b6-b5c6-453d-8cc9-1c3edf9f91fe" providerId="ADAL" clId="{1FAEA0F9-2B4B-4471-A576-D938FC11666F}" dt="2021-03-23T09:08:09.993" v="789" actId="478"/>
          <ac:spMkLst>
            <pc:docMk/>
            <pc:sldMk cId="378844287" sldId="676"/>
            <ac:spMk id="9" creationId="{4039884D-225F-4617-810D-6325E3CD8033}"/>
          </ac:spMkLst>
        </pc:spChg>
        <pc:spChg chg="add del">
          <ac:chgData name="Giulia Bassi" userId="fde867b6-b5c6-453d-8cc9-1c3edf9f91fe" providerId="ADAL" clId="{1FAEA0F9-2B4B-4471-A576-D938FC11666F}" dt="2021-03-23T09:08:09.475" v="788" actId="478"/>
          <ac:spMkLst>
            <pc:docMk/>
            <pc:sldMk cId="378844287" sldId="676"/>
            <ac:spMk id="10" creationId="{FFFEC2B3-F08A-44C0-9D6A-293487F5E50E}"/>
          </ac:spMkLst>
        </pc:spChg>
        <pc:spChg chg="del">
          <ac:chgData name="Giulia Bassi" userId="fde867b6-b5c6-453d-8cc9-1c3edf9f91fe" providerId="ADAL" clId="{1FAEA0F9-2B4B-4471-A576-D938FC11666F}" dt="2021-03-23T09:08:40.677" v="794" actId="478"/>
          <ac:spMkLst>
            <pc:docMk/>
            <pc:sldMk cId="378844287" sldId="676"/>
            <ac:spMk id="13" creationId="{BA295ADC-DE74-4DA1-9E79-2B952A2D5156}"/>
          </ac:spMkLst>
        </pc:spChg>
        <pc:spChg chg="del">
          <ac:chgData name="Giulia Bassi" userId="fde867b6-b5c6-453d-8cc9-1c3edf9f91fe" providerId="ADAL" clId="{1FAEA0F9-2B4B-4471-A576-D938FC11666F}" dt="2021-03-23T09:08:43.146" v="795" actId="478"/>
          <ac:spMkLst>
            <pc:docMk/>
            <pc:sldMk cId="378844287" sldId="676"/>
            <ac:spMk id="14" creationId="{AEC70EF6-4E61-4159-9DD1-81A918B5EFCD}"/>
          </ac:spMkLst>
        </pc:spChg>
      </pc:sldChg>
      <pc:sldChg chg="new del">
        <pc:chgData name="Giulia Bassi" userId="fde867b6-b5c6-453d-8cc9-1c3edf9f91fe" providerId="ADAL" clId="{1FAEA0F9-2B4B-4471-A576-D938FC11666F}" dt="2021-03-23T09:10:52.813" v="812" actId="47"/>
        <pc:sldMkLst>
          <pc:docMk/>
          <pc:sldMk cId="1623410338" sldId="676"/>
        </pc:sldMkLst>
      </pc:sldChg>
      <pc:sldMasterChg chg="addSp delSp modSp mod addSldLayout delSldLayout modSldLayout">
        <pc:chgData name="Giulia Bassi" userId="fde867b6-b5c6-453d-8cc9-1c3edf9f91fe" providerId="ADAL" clId="{1FAEA0F9-2B4B-4471-A576-D938FC11666F}" dt="2021-03-23T08:42:57.881" v="357" actId="478"/>
        <pc:sldMasterMkLst>
          <pc:docMk/>
          <pc:sldMasterMk cId="3393186690" sldId="2147483648"/>
        </pc:sldMasterMkLst>
        <pc:spChg chg="add del mod">
          <ac:chgData name="Giulia Bassi" userId="fde867b6-b5c6-453d-8cc9-1c3edf9f91fe" providerId="ADAL" clId="{1FAEA0F9-2B4B-4471-A576-D938FC11666F}" dt="2021-03-23T08:36:20.100" v="303" actId="478"/>
          <ac:spMkLst>
            <pc:docMk/>
            <pc:sldMasterMk cId="3393186690" sldId="2147483648"/>
            <ac:spMk id="11" creationId="{BB5E53DF-7093-4917-BD84-2F6615492E6A}"/>
          </ac:spMkLst>
        </pc:spChg>
        <pc:sldLayoutChg chg="addSp delSp modSp mod">
          <pc:chgData name="Giulia Bassi" userId="fde867b6-b5c6-453d-8cc9-1c3edf9f91fe" providerId="ADAL" clId="{1FAEA0F9-2B4B-4471-A576-D938FC11666F}" dt="2021-03-23T08:39:00.539" v="329" actId="14100"/>
          <pc:sldLayoutMkLst>
            <pc:docMk/>
            <pc:sldMasterMk cId="3393186690" sldId="2147483648"/>
            <pc:sldLayoutMk cId="1715442930" sldId="2147483650"/>
          </pc:sldLayoutMkLst>
          <pc:spChg chg="del">
            <ac:chgData name="Giulia Bassi" userId="fde867b6-b5c6-453d-8cc9-1c3edf9f91fe" providerId="ADAL" clId="{1FAEA0F9-2B4B-4471-A576-D938FC11666F}" dt="2021-03-23T08:37:08.954" v="313" actId="478"/>
            <ac:spMkLst>
              <pc:docMk/>
              <pc:sldMasterMk cId="3393186690" sldId="2147483648"/>
              <pc:sldLayoutMk cId="1715442930" sldId="2147483650"/>
              <ac:spMk id="4" creationId="{AA61E377-106B-4470-A971-7548ED6D6CAD}"/>
            </ac:spMkLst>
          </pc:spChg>
          <pc:spChg chg="del">
            <ac:chgData name="Giulia Bassi" userId="fde867b6-b5c6-453d-8cc9-1c3edf9f91fe" providerId="ADAL" clId="{1FAEA0F9-2B4B-4471-A576-D938FC11666F}" dt="2021-03-23T08:37:08.954" v="313" actId="478"/>
            <ac:spMkLst>
              <pc:docMk/>
              <pc:sldMasterMk cId="3393186690" sldId="2147483648"/>
              <pc:sldLayoutMk cId="1715442930" sldId="2147483650"/>
              <ac:spMk id="5" creationId="{806FD4A2-AB02-4D4E-9AEC-A3259C8453F8}"/>
            </ac:spMkLst>
          </pc:spChg>
          <pc:spChg chg="del">
            <ac:chgData name="Giulia Bassi" userId="fde867b6-b5c6-453d-8cc9-1c3edf9f91fe" providerId="ADAL" clId="{1FAEA0F9-2B4B-4471-A576-D938FC11666F}" dt="2021-03-23T08:37:08.954" v="313" actId="478"/>
            <ac:spMkLst>
              <pc:docMk/>
              <pc:sldMasterMk cId="3393186690" sldId="2147483648"/>
              <pc:sldLayoutMk cId="1715442930" sldId="2147483650"/>
              <ac:spMk id="6" creationId="{20B2AEEF-5B13-4D73-A9E6-7593E5731A47}"/>
            </ac:spMkLst>
          </pc:spChg>
          <pc:spChg chg="add mod">
            <ac:chgData name="Giulia Bassi" userId="fde867b6-b5c6-453d-8cc9-1c3edf9f91fe" providerId="ADAL" clId="{1FAEA0F9-2B4B-4471-A576-D938FC11666F}" dt="2021-03-23T08:39:00.539" v="329" actId="14100"/>
            <ac:spMkLst>
              <pc:docMk/>
              <pc:sldMasterMk cId="3393186690" sldId="2147483648"/>
              <pc:sldLayoutMk cId="1715442930" sldId="2147483650"/>
              <ac:spMk id="7" creationId="{0F6FE9C0-7CF7-478F-8B98-9F3CB7D7FEE2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11.241" v="332" actId="14100"/>
          <pc:sldLayoutMkLst>
            <pc:docMk/>
            <pc:sldMasterMk cId="3393186690" sldId="2147483648"/>
            <pc:sldLayoutMk cId="390301174" sldId="2147483651"/>
          </pc:sldLayoutMkLst>
          <pc:spChg chg="del">
            <ac:chgData name="Giulia Bassi" userId="fde867b6-b5c6-453d-8cc9-1c3edf9f91fe" providerId="ADAL" clId="{1FAEA0F9-2B4B-4471-A576-D938FC11666F}" dt="2021-03-23T08:37:12.493" v="314" actId="478"/>
            <ac:spMkLst>
              <pc:docMk/>
              <pc:sldMasterMk cId="3393186690" sldId="2147483648"/>
              <pc:sldLayoutMk cId="390301174" sldId="2147483651"/>
              <ac:spMk id="4" creationId="{94600E18-FB5F-4486-9D63-98471E1B232E}"/>
            </ac:spMkLst>
          </pc:spChg>
          <pc:spChg chg="del">
            <ac:chgData name="Giulia Bassi" userId="fde867b6-b5c6-453d-8cc9-1c3edf9f91fe" providerId="ADAL" clId="{1FAEA0F9-2B4B-4471-A576-D938FC11666F}" dt="2021-03-23T08:37:12.493" v="314" actId="478"/>
            <ac:spMkLst>
              <pc:docMk/>
              <pc:sldMasterMk cId="3393186690" sldId="2147483648"/>
              <pc:sldLayoutMk cId="390301174" sldId="2147483651"/>
              <ac:spMk id="5" creationId="{6C7B2D19-8339-4D95-90AA-4CC88F7380E9}"/>
            </ac:spMkLst>
          </pc:spChg>
          <pc:spChg chg="del">
            <ac:chgData name="Giulia Bassi" userId="fde867b6-b5c6-453d-8cc9-1c3edf9f91fe" providerId="ADAL" clId="{1FAEA0F9-2B4B-4471-A576-D938FC11666F}" dt="2021-03-23T08:37:12.493" v="314" actId="478"/>
            <ac:spMkLst>
              <pc:docMk/>
              <pc:sldMasterMk cId="3393186690" sldId="2147483648"/>
              <pc:sldLayoutMk cId="390301174" sldId="2147483651"/>
              <ac:spMk id="6" creationId="{D89C0A28-547A-4A11-B9E9-2AA787DF660B}"/>
            </ac:spMkLst>
          </pc:spChg>
          <pc:spChg chg="add del mod">
            <ac:chgData name="Giulia Bassi" userId="fde867b6-b5c6-453d-8cc9-1c3edf9f91fe" providerId="ADAL" clId="{1FAEA0F9-2B4B-4471-A576-D938FC11666F}" dt="2021-03-23T08:39:11.241" v="332" actId="14100"/>
            <ac:spMkLst>
              <pc:docMk/>
              <pc:sldMasterMk cId="3393186690" sldId="2147483648"/>
              <pc:sldLayoutMk cId="390301174" sldId="2147483651"/>
              <ac:spMk id="7" creationId="{B229E03B-4AA8-48C7-8A30-348DF83EFEB4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14.808" v="333" actId="14100"/>
          <pc:sldLayoutMkLst>
            <pc:docMk/>
            <pc:sldMasterMk cId="3393186690" sldId="2147483648"/>
            <pc:sldLayoutMk cId="3357571673" sldId="2147483652"/>
          </pc:sldLayoutMkLst>
          <pc:spChg chg="del">
            <ac:chgData name="Giulia Bassi" userId="fde867b6-b5c6-453d-8cc9-1c3edf9f91fe" providerId="ADAL" clId="{1FAEA0F9-2B4B-4471-A576-D938FC11666F}" dt="2021-03-23T08:37:15.929" v="315" actId="478"/>
            <ac:spMkLst>
              <pc:docMk/>
              <pc:sldMasterMk cId="3393186690" sldId="2147483648"/>
              <pc:sldLayoutMk cId="3357571673" sldId="2147483652"/>
              <ac:spMk id="5" creationId="{08B38DA6-12F6-4796-A0B2-7B230627BB67}"/>
            </ac:spMkLst>
          </pc:spChg>
          <pc:spChg chg="del">
            <ac:chgData name="Giulia Bassi" userId="fde867b6-b5c6-453d-8cc9-1c3edf9f91fe" providerId="ADAL" clId="{1FAEA0F9-2B4B-4471-A576-D938FC11666F}" dt="2021-03-23T08:37:15.929" v="315" actId="478"/>
            <ac:spMkLst>
              <pc:docMk/>
              <pc:sldMasterMk cId="3393186690" sldId="2147483648"/>
              <pc:sldLayoutMk cId="3357571673" sldId="2147483652"/>
              <ac:spMk id="6" creationId="{9076932B-03EA-4B9F-82D9-D531ED1AB394}"/>
            </ac:spMkLst>
          </pc:spChg>
          <pc:spChg chg="del">
            <ac:chgData name="Giulia Bassi" userId="fde867b6-b5c6-453d-8cc9-1c3edf9f91fe" providerId="ADAL" clId="{1FAEA0F9-2B4B-4471-A576-D938FC11666F}" dt="2021-03-23T08:37:15.929" v="315" actId="478"/>
            <ac:spMkLst>
              <pc:docMk/>
              <pc:sldMasterMk cId="3393186690" sldId="2147483648"/>
              <pc:sldLayoutMk cId="3357571673" sldId="2147483652"/>
              <ac:spMk id="7" creationId="{55BE9E54-D678-43F8-B0F1-DE78461ED644}"/>
            </ac:spMkLst>
          </pc:spChg>
          <pc:spChg chg="add mod">
            <ac:chgData name="Giulia Bassi" userId="fde867b6-b5c6-453d-8cc9-1c3edf9f91fe" providerId="ADAL" clId="{1FAEA0F9-2B4B-4471-A576-D938FC11666F}" dt="2021-03-23T08:39:14.808" v="333" actId="14100"/>
            <ac:spMkLst>
              <pc:docMk/>
              <pc:sldMasterMk cId="3393186690" sldId="2147483648"/>
              <pc:sldLayoutMk cId="3357571673" sldId="2147483652"/>
              <ac:spMk id="8" creationId="{B55D69B2-C548-4E08-821D-1A83E64DE30B}"/>
            </ac:spMkLst>
          </pc:spChg>
        </pc:sldLayoutChg>
        <pc:sldLayoutChg chg="addSp modSp mod">
          <pc:chgData name="Giulia Bassi" userId="fde867b6-b5c6-453d-8cc9-1c3edf9f91fe" providerId="ADAL" clId="{1FAEA0F9-2B4B-4471-A576-D938FC11666F}" dt="2021-03-23T08:39:18.187" v="334" actId="14100"/>
          <pc:sldLayoutMkLst>
            <pc:docMk/>
            <pc:sldMasterMk cId="3393186690" sldId="2147483648"/>
            <pc:sldLayoutMk cId="1002652598" sldId="2147483653"/>
          </pc:sldLayoutMkLst>
          <pc:spChg chg="add mod">
            <ac:chgData name="Giulia Bassi" userId="fde867b6-b5c6-453d-8cc9-1c3edf9f91fe" providerId="ADAL" clId="{1FAEA0F9-2B4B-4471-A576-D938FC11666F}" dt="2021-03-23T08:39:18.187" v="334" actId="14100"/>
            <ac:spMkLst>
              <pc:docMk/>
              <pc:sldMasterMk cId="3393186690" sldId="2147483648"/>
              <pc:sldLayoutMk cId="1002652598" sldId="2147483653"/>
              <ac:spMk id="10" creationId="{29D6D7FD-7606-4005-B2EF-7A40DDA16111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42:44.535" v="356"/>
          <pc:sldLayoutMkLst>
            <pc:docMk/>
            <pc:sldMasterMk cId="3393186690" sldId="2147483648"/>
            <pc:sldLayoutMk cId="1987793424" sldId="2147483654"/>
          </pc:sldLayoutMkLst>
          <pc:spChg chg="del">
            <ac:chgData name="Giulia Bassi" userId="fde867b6-b5c6-453d-8cc9-1c3edf9f91fe" providerId="ADAL" clId="{1FAEA0F9-2B4B-4471-A576-D938FC11666F}" dt="2021-03-23T08:37:24.198" v="316" actId="478"/>
            <ac:spMkLst>
              <pc:docMk/>
              <pc:sldMasterMk cId="3393186690" sldId="2147483648"/>
              <pc:sldLayoutMk cId="1987793424" sldId="2147483654"/>
              <ac:spMk id="3" creationId="{CA361DEA-996B-4931-84C9-89AF27315303}"/>
            </ac:spMkLst>
          </pc:spChg>
          <pc:spChg chg="del">
            <ac:chgData name="Giulia Bassi" userId="fde867b6-b5c6-453d-8cc9-1c3edf9f91fe" providerId="ADAL" clId="{1FAEA0F9-2B4B-4471-A576-D938FC11666F}" dt="2021-03-23T08:37:24.198" v="316" actId="478"/>
            <ac:spMkLst>
              <pc:docMk/>
              <pc:sldMasterMk cId="3393186690" sldId="2147483648"/>
              <pc:sldLayoutMk cId="1987793424" sldId="2147483654"/>
              <ac:spMk id="4" creationId="{639F68EC-1ABD-4C6A-BBDB-5D863CFFD8DF}"/>
            </ac:spMkLst>
          </pc:spChg>
          <pc:spChg chg="del">
            <ac:chgData name="Giulia Bassi" userId="fde867b6-b5c6-453d-8cc9-1c3edf9f91fe" providerId="ADAL" clId="{1FAEA0F9-2B4B-4471-A576-D938FC11666F}" dt="2021-03-23T08:37:24.198" v="316" actId="478"/>
            <ac:spMkLst>
              <pc:docMk/>
              <pc:sldMasterMk cId="3393186690" sldId="2147483648"/>
              <pc:sldLayoutMk cId="1987793424" sldId="2147483654"/>
              <ac:spMk id="5" creationId="{DD685416-802C-4219-891E-1B3F617DCA23}"/>
            </ac:spMkLst>
          </pc:spChg>
          <pc:spChg chg="add del mod">
            <ac:chgData name="Giulia Bassi" userId="fde867b6-b5c6-453d-8cc9-1c3edf9f91fe" providerId="ADAL" clId="{1FAEA0F9-2B4B-4471-A576-D938FC11666F}" dt="2021-03-23T08:39:29.108" v="336" actId="478"/>
            <ac:spMkLst>
              <pc:docMk/>
              <pc:sldMasterMk cId="3393186690" sldId="2147483648"/>
              <pc:sldLayoutMk cId="1987793424" sldId="2147483654"/>
              <ac:spMk id="6" creationId="{68D29138-F0AE-4996-9EBD-F97740AFB6D0}"/>
            </ac:spMkLst>
          </pc:spChg>
          <pc:spChg chg="add mod">
            <ac:chgData name="Giulia Bassi" userId="fde867b6-b5c6-453d-8cc9-1c3edf9f91fe" providerId="ADAL" clId="{1FAEA0F9-2B4B-4471-A576-D938FC11666F}" dt="2021-03-23T08:42:44.535" v="356"/>
            <ac:spMkLst>
              <pc:docMk/>
              <pc:sldMasterMk cId="3393186690" sldId="2147483648"/>
              <pc:sldLayoutMk cId="1987793424" sldId="2147483654"/>
              <ac:spMk id="7" creationId="{32F27DDD-144A-4B3F-A01C-0EFF3B10F505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42:57.881" v="357" actId="478"/>
          <pc:sldLayoutMkLst>
            <pc:docMk/>
            <pc:sldMasterMk cId="3393186690" sldId="2147483648"/>
            <pc:sldLayoutMk cId="234000461" sldId="2147483655"/>
          </pc:sldLayoutMkLst>
          <pc:spChg chg="del">
            <ac:chgData name="Giulia Bassi" userId="fde867b6-b5c6-453d-8cc9-1c3edf9f91fe" providerId="ADAL" clId="{1FAEA0F9-2B4B-4471-A576-D938FC11666F}" dt="2021-03-23T08:37:26.935" v="317" actId="478"/>
            <ac:spMkLst>
              <pc:docMk/>
              <pc:sldMasterMk cId="3393186690" sldId="2147483648"/>
              <pc:sldLayoutMk cId="234000461" sldId="2147483655"/>
              <ac:spMk id="2" creationId="{0EC208F3-3B19-4A2C-9042-4FC7A7388300}"/>
            </ac:spMkLst>
          </pc:spChg>
          <pc:spChg chg="del">
            <ac:chgData name="Giulia Bassi" userId="fde867b6-b5c6-453d-8cc9-1c3edf9f91fe" providerId="ADAL" clId="{1FAEA0F9-2B4B-4471-A576-D938FC11666F}" dt="2021-03-23T08:37:26.935" v="317" actId="478"/>
            <ac:spMkLst>
              <pc:docMk/>
              <pc:sldMasterMk cId="3393186690" sldId="2147483648"/>
              <pc:sldLayoutMk cId="234000461" sldId="2147483655"/>
              <ac:spMk id="3" creationId="{2011E318-48DB-478D-8326-D939F05BB9E4}"/>
            </ac:spMkLst>
          </pc:spChg>
          <pc:spChg chg="del">
            <ac:chgData name="Giulia Bassi" userId="fde867b6-b5c6-453d-8cc9-1c3edf9f91fe" providerId="ADAL" clId="{1FAEA0F9-2B4B-4471-A576-D938FC11666F}" dt="2021-03-23T08:37:26.935" v="317" actId="478"/>
            <ac:spMkLst>
              <pc:docMk/>
              <pc:sldMasterMk cId="3393186690" sldId="2147483648"/>
              <pc:sldLayoutMk cId="234000461" sldId="2147483655"/>
              <ac:spMk id="4" creationId="{03F65424-66FF-4A67-8552-AE89166D1874}"/>
            </ac:spMkLst>
          </pc:spChg>
          <pc:spChg chg="add del mod">
            <ac:chgData name="Giulia Bassi" userId="fde867b6-b5c6-453d-8cc9-1c3edf9f91fe" providerId="ADAL" clId="{1FAEA0F9-2B4B-4471-A576-D938FC11666F}" dt="2021-03-23T08:42:57.881" v="357" actId="478"/>
            <ac:spMkLst>
              <pc:docMk/>
              <pc:sldMasterMk cId="3393186690" sldId="2147483648"/>
              <pc:sldLayoutMk cId="234000461" sldId="2147483655"/>
              <ac:spMk id="5" creationId="{E65F8909-262F-4CA2-82F9-0EA25DD44523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35.989" v="338" actId="14100"/>
          <pc:sldLayoutMkLst>
            <pc:docMk/>
            <pc:sldMasterMk cId="3393186690" sldId="2147483648"/>
            <pc:sldLayoutMk cId="1740218230" sldId="2147483656"/>
          </pc:sldLayoutMkLst>
          <pc:spChg chg="del">
            <ac:chgData name="Giulia Bassi" userId="fde867b6-b5c6-453d-8cc9-1c3edf9f91fe" providerId="ADAL" clId="{1FAEA0F9-2B4B-4471-A576-D938FC11666F}" dt="2021-03-23T08:37:30.241" v="318" actId="478"/>
            <ac:spMkLst>
              <pc:docMk/>
              <pc:sldMasterMk cId="3393186690" sldId="2147483648"/>
              <pc:sldLayoutMk cId="1740218230" sldId="2147483656"/>
              <ac:spMk id="5" creationId="{9D273ED7-73A9-49F6-BB55-E6471CAD848A}"/>
            </ac:spMkLst>
          </pc:spChg>
          <pc:spChg chg="del">
            <ac:chgData name="Giulia Bassi" userId="fde867b6-b5c6-453d-8cc9-1c3edf9f91fe" providerId="ADAL" clId="{1FAEA0F9-2B4B-4471-A576-D938FC11666F}" dt="2021-03-23T08:37:30.241" v="318" actId="478"/>
            <ac:spMkLst>
              <pc:docMk/>
              <pc:sldMasterMk cId="3393186690" sldId="2147483648"/>
              <pc:sldLayoutMk cId="1740218230" sldId="2147483656"/>
              <ac:spMk id="6" creationId="{1DFD7441-DD1A-4821-8345-A552365DC209}"/>
            </ac:spMkLst>
          </pc:spChg>
          <pc:spChg chg="del">
            <ac:chgData name="Giulia Bassi" userId="fde867b6-b5c6-453d-8cc9-1c3edf9f91fe" providerId="ADAL" clId="{1FAEA0F9-2B4B-4471-A576-D938FC11666F}" dt="2021-03-23T08:37:30.241" v="318" actId="478"/>
            <ac:spMkLst>
              <pc:docMk/>
              <pc:sldMasterMk cId="3393186690" sldId="2147483648"/>
              <pc:sldLayoutMk cId="1740218230" sldId="2147483656"/>
              <ac:spMk id="7" creationId="{32340743-0DC9-429E-B11E-ADF17C344EDA}"/>
            </ac:spMkLst>
          </pc:spChg>
          <pc:spChg chg="add mod">
            <ac:chgData name="Giulia Bassi" userId="fde867b6-b5c6-453d-8cc9-1c3edf9f91fe" providerId="ADAL" clId="{1FAEA0F9-2B4B-4471-A576-D938FC11666F}" dt="2021-03-23T08:39:35.989" v="338" actId="14100"/>
            <ac:spMkLst>
              <pc:docMk/>
              <pc:sldMasterMk cId="3393186690" sldId="2147483648"/>
              <pc:sldLayoutMk cId="1740218230" sldId="2147483656"/>
              <ac:spMk id="8" creationId="{7AFD4A7D-95CC-4017-B92B-DB18D7DBAFDC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39.658" v="339" actId="14100"/>
          <pc:sldLayoutMkLst>
            <pc:docMk/>
            <pc:sldMasterMk cId="3393186690" sldId="2147483648"/>
            <pc:sldLayoutMk cId="382738114" sldId="2147483657"/>
          </pc:sldLayoutMkLst>
          <pc:spChg chg="del">
            <ac:chgData name="Giulia Bassi" userId="fde867b6-b5c6-453d-8cc9-1c3edf9f91fe" providerId="ADAL" clId="{1FAEA0F9-2B4B-4471-A576-D938FC11666F}" dt="2021-03-23T08:37:33.452" v="319" actId="478"/>
            <ac:spMkLst>
              <pc:docMk/>
              <pc:sldMasterMk cId="3393186690" sldId="2147483648"/>
              <pc:sldLayoutMk cId="382738114" sldId="2147483657"/>
              <ac:spMk id="5" creationId="{FE95B6C7-BD72-4E0C-94D6-503B203F893C}"/>
            </ac:spMkLst>
          </pc:spChg>
          <pc:spChg chg="del">
            <ac:chgData name="Giulia Bassi" userId="fde867b6-b5c6-453d-8cc9-1c3edf9f91fe" providerId="ADAL" clId="{1FAEA0F9-2B4B-4471-A576-D938FC11666F}" dt="2021-03-23T08:37:33.452" v="319" actId="478"/>
            <ac:spMkLst>
              <pc:docMk/>
              <pc:sldMasterMk cId="3393186690" sldId="2147483648"/>
              <pc:sldLayoutMk cId="382738114" sldId="2147483657"/>
              <ac:spMk id="6" creationId="{CF9EB1BF-CA02-4C26-B12D-FF27CF31ED63}"/>
            </ac:spMkLst>
          </pc:spChg>
          <pc:spChg chg="del">
            <ac:chgData name="Giulia Bassi" userId="fde867b6-b5c6-453d-8cc9-1c3edf9f91fe" providerId="ADAL" clId="{1FAEA0F9-2B4B-4471-A576-D938FC11666F}" dt="2021-03-23T08:37:33.452" v="319" actId="478"/>
            <ac:spMkLst>
              <pc:docMk/>
              <pc:sldMasterMk cId="3393186690" sldId="2147483648"/>
              <pc:sldLayoutMk cId="382738114" sldId="2147483657"/>
              <ac:spMk id="7" creationId="{2C7A0FA0-13B4-48B5-8157-D85848485468}"/>
            </ac:spMkLst>
          </pc:spChg>
          <pc:spChg chg="add mod">
            <ac:chgData name="Giulia Bassi" userId="fde867b6-b5c6-453d-8cc9-1c3edf9f91fe" providerId="ADAL" clId="{1FAEA0F9-2B4B-4471-A576-D938FC11666F}" dt="2021-03-23T08:39:39.658" v="339" actId="14100"/>
            <ac:spMkLst>
              <pc:docMk/>
              <pc:sldMasterMk cId="3393186690" sldId="2147483648"/>
              <pc:sldLayoutMk cId="382738114" sldId="2147483657"/>
              <ac:spMk id="8" creationId="{B2D83BBC-435D-4896-BACC-263624071D99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43.135" v="340" actId="14100"/>
          <pc:sldLayoutMkLst>
            <pc:docMk/>
            <pc:sldMasterMk cId="3393186690" sldId="2147483648"/>
            <pc:sldLayoutMk cId="2790569371" sldId="2147483658"/>
          </pc:sldLayoutMkLst>
          <pc:spChg chg="del">
            <ac:chgData name="Giulia Bassi" userId="fde867b6-b5c6-453d-8cc9-1c3edf9f91fe" providerId="ADAL" clId="{1FAEA0F9-2B4B-4471-A576-D938FC11666F}" dt="2021-03-23T08:37:36.603" v="320" actId="478"/>
            <ac:spMkLst>
              <pc:docMk/>
              <pc:sldMasterMk cId="3393186690" sldId="2147483648"/>
              <pc:sldLayoutMk cId="2790569371" sldId="2147483658"/>
              <ac:spMk id="4" creationId="{7F435960-3A59-4F8C-8BDA-97A51D878E96}"/>
            </ac:spMkLst>
          </pc:spChg>
          <pc:spChg chg="del">
            <ac:chgData name="Giulia Bassi" userId="fde867b6-b5c6-453d-8cc9-1c3edf9f91fe" providerId="ADAL" clId="{1FAEA0F9-2B4B-4471-A576-D938FC11666F}" dt="2021-03-23T08:37:36.603" v="320" actId="478"/>
            <ac:spMkLst>
              <pc:docMk/>
              <pc:sldMasterMk cId="3393186690" sldId="2147483648"/>
              <pc:sldLayoutMk cId="2790569371" sldId="2147483658"/>
              <ac:spMk id="5" creationId="{0A21E01D-DFFC-4A0A-83A4-2FDFC8C17336}"/>
            </ac:spMkLst>
          </pc:spChg>
          <pc:spChg chg="del">
            <ac:chgData name="Giulia Bassi" userId="fde867b6-b5c6-453d-8cc9-1c3edf9f91fe" providerId="ADAL" clId="{1FAEA0F9-2B4B-4471-A576-D938FC11666F}" dt="2021-03-23T08:37:36.603" v="320" actId="478"/>
            <ac:spMkLst>
              <pc:docMk/>
              <pc:sldMasterMk cId="3393186690" sldId="2147483648"/>
              <pc:sldLayoutMk cId="2790569371" sldId="2147483658"/>
              <ac:spMk id="6" creationId="{DF6F30C1-ECF6-49AE-8BA8-AC746CB41CAF}"/>
            </ac:spMkLst>
          </pc:spChg>
          <pc:spChg chg="add mod">
            <ac:chgData name="Giulia Bassi" userId="fde867b6-b5c6-453d-8cc9-1c3edf9f91fe" providerId="ADAL" clId="{1FAEA0F9-2B4B-4471-A576-D938FC11666F}" dt="2021-03-23T08:39:43.135" v="340" actId="14100"/>
            <ac:spMkLst>
              <pc:docMk/>
              <pc:sldMasterMk cId="3393186690" sldId="2147483648"/>
              <pc:sldLayoutMk cId="2790569371" sldId="2147483658"/>
              <ac:spMk id="7" creationId="{8ED2E26C-3F33-4E90-AF48-EF0562BD7913}"/>
            </ac:spMkLst>
          </pc:spChg>
        </pc:sldLayoutChg>
        <pc:sldLayoutChg chg="addSp delSp modSp mod">
          <pc:chgData name="Giulia Bassi" userId="fde867b6-b5c6-453d-8cc9-1c3edf9f91fe" providerId="ADAL" clId="{1FAEA0F9-2B4B-4471-A576-D938FC11666F}" dt="2021-03-23T08:39:49.061" v="341" actId="14100"/>
          <pc:sldLayoutMkLst>
            <pc:docMk/>
            <pc:sldMasterMk cId="3393186690" sldId="2147483648"/>
            <pc:sldLayoutMk cId="279012165" sldId="2147483659"/>
          </pc:sldLayoutMkLst>
          <pc:spChg chg="del">
            <ac:chgData name="Giulia Bassi" userId="fde867b6-b5c6-453d-8cc9-1c3edf9f91fe" providerId="ADAL" clId="{1FAEA0F9-2B4B-4471-A576-D938FC11666F}" dt="2021-03-23T08:37:40.372" v="321" actId="478"/>
            <ac:spMkLst>
              <pc:docMk/>
              <pc:sldMasterMk cId="3393186690" sldId="2147483648"/>
              <pc:sldLayoutMk cId="279012165" sldId="2147483659"/>
              <ac:spMk id="4" creationId="{D00240BC-1343-47B9-8499-6E06FF763633}"/>
            </ac:spMkLst>
          </pc:spChg>
          <pc:spChg chg="del">
            <ac:chgData name="Giulia Bassi" userId="fde867b6-b5c6-453d-8cc9-1c3edf9f91fe" providerId="ADAL" clId="{1FAEA0F9-2B4B-4471-A576-D938FC11666F}" dt="2021-03-23T08:37:40.372" v="321" actId="478"/>
            <ac:spMkLst>
              <pc:docMk/>
              <pc:sldMasterMk cId="3393186690" sldId="2147483648"/>
              <pc:sldLayoutMk cId="279012165" sldId="2147483659"/>
              <ac:spMk id="5" creationId="{79136B61-EF87-4059-8531-5C5FD0395179}"/>
            </ac:spMkLst>
          </pc:spChg>
          <pc:spChg chg="del">
            <ac:chgData name="Giulia Bassi" userId="fde867b6-b5c6-453d-8cc9-1c3edf9f91fe" providerId="ADAL" clId="{1FAEA0F9-2B4B-4471-A576-D938FC11666F}" dt="2021-03-23T08:37:40.372" v="321" actId="478"/>
            <ac:spMkLst>
              <pc:docMk/>
              <pc:sldMasterMk cId="3393186690" sldId="2147483648"/>
              <pc:sldLayoutMk cId="279012165" sldId="2147483659"/>
              <ac:spMk id="6" creationId="{D6FF604A-7DAF-42BB-B1CC-9563A55611AB}"/>
            </ac:spMkLst>
          </pc:spChg>
          <pc:spChg chg="add mod">
            <ac:chgData name="Giulia Bassi" userId="fde867b6-b5c6-453d-8cc9-1c3edf9f91fe" providerId="ADAL" clId="{1FAEA0F9-2B4B-4471-A576-D938FC11666F}" dt="2021-03-23T08:39:49.061" v="341" actId="14100"/>
            <ac:spMkLst>
              <pc:docMk/>
              <pc:sldMasterMk cId="3393186690" sldId="2147483648"/>
              <pc:sldLayoutMk cId="279012165" sldId="2147483659"/>
              <ac:spMk id="7" creationId="{7C63ED4D-4F59-4047-8029-B1FF909DAFA1}"/>
            </ac:spMkLst>
          </pc:spChg>
        </pc:sldLayoutChg>
        <pc:sldLayoutChg chg="addSp modSp mod">
          <pc:chgData name="Giulia Bassi" userId="fde867b6-b5c6-453d-8cc9-1c3edf9f91fe" providerId="ADAL" clId="{1FAEA0F9-2B4B-4471-A576-D938FC11666F}" dt="2021-03-22T13:11:10.572" v="269" actId="1076"/>
          <pc:sldLayoutMkLst>
            <pc:docMk/>
            <pc:sldMasterMk cId="3393186690" sldId="2147483648"/>
            <pc:sldLayoutMk cId="3345406120" sldId="2147483660"/>
          </pc:sldLayoutMkLst>
          <pc:spChg chg="add mod ord">
            <ac:chgData name="Giulia Bassi" userId="fde867b6-b5c6-453d-8cc9-1c3edf9f91fe" providerId="ADAL" clId="{1FAEA0F9-2B4B-4471-A576-D938FC11666F}" dt="2021-03-22T13:11:10.572" v="269" actId="1076"/>
            <ac:spMkLst>
              <pc:docMk/>
              <pc:sldMasterMk cId="3393186690" sldId="2147483648"/>
              <pc:sldLayoutMk cId="3345406120" sldId="2147483660"/>
              <ac:spMk id="2" creationId="{B960B1ED-40CB-4447-85D7-A94C6BB66991}"/>
            </ac:spMkLst>
          </pc:spChg>
          <pc:spChg chg="mod">
            <ac:chgData name="Giulia Bassi" userId="fde867b6-b5c6-453d-8cc9-1c3edf9f91fe" providerId="ADAL" clId="{1FAEA0F9-2B4B-4471-A576-D938FC11666F}" dt="2021-03-22T12:23:19.977" v="65" actId="1036"/>
            <ac:spMkLst>
              <pc:docMk/>
              <pc:sldMasterMk cId="3393186690" sldId="2147483648"/>
              <pc:sldLayoutMk cId="3345406120" sldId="2147483660"/>
              <ac:spMk id="6" creationId="{00000000-0000-0000-0000-000000000000}"/>
            </ac:spMkLst>
          </pc:spChg>
          <pc:picChg chg="mod">
            <ac:chgData name="Giulia Bassi" userId="fde867b6-b5c6-453d-8cc9-1c3edf9f91fe" providerId="ADAL" clId="{1FAEA0F9-2B4B-4471-A576-D938FC11666F}" dt="2021-03-22T12:23:19.977" v="65" actId="1036"/>
            <ac:picMkLst>
              <pc:docMk/>
              <pc:sldMasterMk cId="3393186690" sldId="2147483648"/>
              <pc:sldLayoutMk cId="3345406120" sldId="2147483660"/>
              <ac:picMk id="5" creationId="{00000000-0000-0000-0000-000000000000}"/>
            </ac:picMkLst>
          </pc:picChg>
        </pc:sldLayoutChg>
        <pc:sldLayoutChg chg="addSp delSp modSp add del mod modTransition">
          <pc:chgData name="Giulia Bassi" userId="fde867b6-b5c6-453d-8cc9-1c3edf9f91fe" providerId="ADAL" clId="{1FAEA0F9-2B4B-4471-A576-D938FC11666F}" dt="2021-03-22T13:13:36.782" v="282" actId="2696"/>
          <pc:sldLayoutMkLst>
            <pc:docMk/>
            <pc:sldMasterMk cId="3393186690" sldId="2147483648"/>
            <pc:sldLayoutMk cId="331602573" sldId="2147483661"/>
          </pc:sldLayoutMkLst>
          <pc:spChg chg="mod">
            <ac:chgData name="Giulia Bassi" userId="fde867b6-b5c6-453d-8cc9-1c3edf9f91fe" providerId="ADAL" clId="{1FAEA0F9-2B4B-4471-A576-D938FC11666F}" dt="2021-03-22T13:13:10.567" v="272" actId="1076"/>
            <ac:spMkLst>
              <pc:docMk/>
              <pc:sldMasterMk cId="3393186690" sldId="2147483648"/>
              <pc:sldLayoutMk cId="331602573" sldId="2147483661"/>
              <ac:spMk id="6" creationId="{00000000-0000-0000-0000-000000000000}"/>
            </ac:spMkLst>
          </pc:spChg>
          <pc:picChg chg="add mod modCrop">
            <ac:chgData name="Giulia Bassi" userId="fde867b6-b5c6-453d-8cc9-1c3edf9f91fe" providerId="ADAL" clId="{1FAEA0F9-2B4B-4471-A576-D938FC11666F}" dt="2021-03-22T13:13:33.613" v="281" actId="732"/>
            <ac:picMkLst>
              <pc:docMk/>
              <pc:sldMasterMk cId="3393186690" sldId="2147483648"/>
              <pc:sldLayoutMk cId="331602573" sldId="2147483661"/>
              <ac:picMk id="4" creationId="{B2F3E0A7-6650-4A35-803A-DE023E7BD6D5}"/>
            </ac:picMkLst>
          </pc:picChg>
          <pc:picChg chg="del">
            <ac:chgData name="Giulia Bassi" userId="fde867b6-b5c6-453d-8cc9-1c3edf9f91fe" providerId="ADAL" clId="{1FAEA0F9-2B4B-4471-A576-D938FC11666F}" dt="2021-03-22T13:13:09.302" v="271" actId="478"/>
            <ac:picMkLst>
              <pc:docMk/>
              <pc:sldMasterMk cId="3393186690" sldId="2147483648"/>
              <pc:sldLayoutMk cId="331602573" sldId="2147483661"/>
              <ac:picMk id="5" creationId="{00000000-0000-0000-0000-000000000000}"/>
            </ac:picMkLst>
          </pc:picChg>
        </pc:sldLayoutChg>
        <pc:sldLayoutChg chg="new del mod">
          <pc:chgData name="Giulia Bassi" userId="fde867b6-b5c6-453d-8cc9-1c3edf9f91fe" providerId="ADAL" clId="{1FAEA0F9-2B4B-4471-A576-D938FC11666F}" dt="2021-03-23T08:42:26.979" v="355" actId="11236"/>
          <pc:sldLayoutMkLst>
            <pc:docMk/>
            <pc:sldMasterMk cId="3393186690" sldId="2147483648"/>
            <pc:sldLayoutMk cId="390516353" sldId="2147483661"/>
          </pc:sldLayoutMkLst>
        </pc:sldLayoutChg>
      </pc:sldMasterChg>
    </pc:docChg>
  </pc:docChgLst>
  <pc:docChgLst>
    <pc:chgData name="Giulia Ponte" userId="S::ponte_mesagroup.eu#ext#@overnet.onmicrosoft.com::e4107a62-36dc-4671-9a30-a6a00d4d4063" providerId="AD" clId="Web-{AA419CC7-E38D-E507-B5A5-B8199A327BA7}"/>
    <pc:docChg chg="modSld">
      <pc:chgData name="Giulia Ponte" userId="S::ponte_mesagroup.eu#ext#@overnet.onmicrosoft.com::e4107a62-36dc-4671-9a30-a6a00d4d4063" providerId="AD" clId="Web-{AA419CC7-E38D-E507-B5A5-B8199A327BA7}" dt="2021-06-08T09:54:58.383" v="0" actId="1076"/>
      <pc:docMkLst>
        <pc:docMk/>
      </pc:docMkLst>
      <pc:sldChg chg="modSp">
        <pc:chgData name="Giulia Ponte" userId="S::ponte_mesagroup.eu#ext#@overnet.onmicrosoft.com::e4107a62-36dc-4671-9a30-a6a00d4d4063" providerId="AD" clId="Web-{AA419CC7-E38D-E507-B5A5-B8199A327BA7}" dt="2021-06-08T09:54:58.383" v="0" actId="1076"/>
        <pc:sldMkLst>
          <pc:docMk/>
          <pc:sldMk cId="1851512368" sldId="678"/>
        </pc:sldMkLst>
        <pc:picChg chg="mod">
          <ac:chgData name="Giulia Ponte" userId="S::ponte_mesagroup.eu#ext#@overnet.onmicrosoft.com::e4107a62-36dc-4671-9a30-a6a00d4d4063" providerId="AD" clId="Web-{AA419CC7-E38D-E507-B5A5-B8199A327BA7}" dt="2021-06-08T09:54:58.383" v="0" actId="1076"/>
          <ac:picMkLst>
            <pc:docMk/>
            <pc:sldMk cId="1851512368" sldId="678"/>
            <ac:picMk id="12" creationId="{CD3D490B-7D05-41DA-8E0E-16E1EC29AFEF}"/>
          </ac:picMkLst>
        </pc:picChg>
      </pc:sldChg>
    </pc:docChg>
  </pc:docChgLst>
  <pc:docChgLst>
    <pc:chgData name="Giulia Ponte" userId="641cb8e0-ea5a-432e-a146-4731649866c7" providerId="ADAL" clId="{454A098F-3F9D-49CE-86A5-ADD02DCE2C48}"/>
    <pc:docChg chg="undo custSel addSld delSld modSld modMainMaster">
      <pc:chgData name="Giulia Ponte" userId="641cb8e0-ea5a-432e-a146-4731649866c7" providerId="ADAL" clId="{454A098F-3F9D-49CE-86A5-ADD02DCE2C48}" dt="2021-06-08T09:42:05.633" v="78" actId="732"/>
      <pc:docMkLst>
        <pc:docMk/>
      </pc:docMkLst>
      <pc:sldChg chg="modSp mod">
        <pc:chgData name="Giulia Ponte" userId="641cb8e0-ea5a-432e-a146-4731649866c7" providerId="ADAL" clId="{454A098F-3F9D-49CE-86A5-ADD02DCE2C48}" dt="2021-05-26T08:51:26.839" v="39" actId="20577"/>
        <pc:sldMkLst>
          <pc:docMk/>
          <pc:sldMk cId="1690921560" sldId="256"/>
        </pc:sldMkLst>
        <pc:spChg chg="mod">
          <ac:chgData name="Giulia Ponte" userId="641cb8e0-ea5a-432e-a146-4731649866c7" providerId="ADAL" clId="{454A098F-3F9D-49CE-86A5-ADD02DCE2C48}" dt="2021-05-26T08:51:26.839" v="39" actId="20577"/>
          <ac:spMkLst>
            <pc:docMk/>
            <pc:sldMk cId="1690921560" sldId="256"/>
            <ac:spMk id="2" creationId="{088FAA56-23E9-47A0-8B71-9B0FA28B9DC1}"/>
          </ac:spMkLst>
        </pc:spChg>
      </pc:sldChg>
      <pc:sldChg chg="add del mod modShow">
        <pc:chgData name="Giulia Ponte" userId="641cb8e0-ea5a-432e-a146-4731649866c7" providerId="ADAL" clId="{454A098F-3F9D-49CE-86A5-ADD02DCE2C48}" dt="2021-06-08T09:39:54.239" v="55" actId="47"/>
        <pc:sldMkLst>
          <pc:docMk/>
          <pc:sldMk cId="1587421281" sldId="677"/>
        </pc:sldMkLst>
      </pc:sldChg>
      <pc:sldChg chg="add del">
        <pc:chgData name="Giulia Ponte" userId="641cb8e0-ea5a-432e-a146-4731649866c7" providerId="ADAL" clId="{454A098F-3F9D-49CE-86A5-ADD02DCE2C48}" dt="2021-06-08T09:39:48.142" v="53"/>
        <pc:sldMkLst>
          <pc:docMk/>
          <pc:sldMk cId="660615338" sldId="678"/>
        </pc:sldMkLst>
      </pc:sldChg>
      <pc:sldChg chg="addSp delSp modSp add mod">
        <pc:chgData name="Giulia Ponte" userId="641cb8e0-ea5a-432e-a146-4731649866c7" providerId="ADAL" clId="{454A098F-3F9D-49CE-86A5-ADD02DCE2C48}" dt="2021-06-08T09:42:05.633" v="78" actId="732"/>
        <pc:sldMkLst>
          <pc:docMk/>
          <pc:sldMk cId="1851512368" sldId="678"/>
        </pc:sldMkLst>
        <pc:spChg chg="del">
          <ac:chgData name="Giulia Ponte" userId="641cb8e0-ea5a-432e-a146-4731649866c7" providerId="ADAL" clId="{454A098F-3F9D-49CE-86A5-ADD02DCE2C48}" dt="2021-06-08T09:40:11.114" v="59" actId="478"/>
          <ac:spMkLst>
            <pc:docMk/>
            <pc:sldMk cId="1851512368" sldId="678"/>
            <ac:spMk id="6" creationId="{8B3B3756-451B-4496-A049-509B93D1709C}"/>
          </ac:spMkLst>
        </pc:spChg>
        <pc:spChg chg="del">
          <ac:chgData name="Giulia Ponte" userId="641cb8e0-ea5a-432e-a146-4731649866c7" providerId="ADAL" clId="{454A098F-3F9D-49CE-86A5-ADD02DCE2C48}" dt="2021-06-08T09:40:13.311" v="61" actId="478"/>
          <ac:spMkLst>
            <pc:docMk/>
            <pc:sldMk cId="1851512368" sldId="678"/>
            <ac:spMk id="7" creationId="{81136FA5-A5F5-4783-9BC5-4A36A0D715F7}"/>
          </ac:spMkLst>
        </pc:spChg>
        <pc:picChg chg="add del">
          <ac:chgData name="Giulia Ponte" userId="641cb8e0-ea5a-432e-a146-4731649866c7" providerId="ADAL" clId="{454A098F-3F9D-49CE-86A5-ADD02DCE2C48}" dt="2021-06-08T09:40:09.157" v="58" actId="478"/>
          <ac:picMkLst>
            <pc:docMk/>
            <pc:sldMk cId="1851512368" sldId="678"/>
            <ac:picMk id="3" creationId="{46B09A5C-AB64-4E45-AE46-5094789411C6}"/>
          </ac:picMkLst>
        </pc:picChg>
        <pc:picChg chg="del">
          <ac:chgData name="Giulia Ponte" userId="641cb8e0-ea5a-432e-a146-4731649866c7" providerId="ADAL" clId="{454A098F-3F9D-49CE-86A5-ADD02DCE2C48}" dt="2021-06-08T09:40:11.985" v="60" actId="478"/>
          <ac:picMkLst>
            <pc:docMk/>
            <pc:sldMk cId="1851512368" sldId="678"/>
            <ac:picMk id="5" creationId="{7FF107F1-1445-4C28-9CC7-9D46DEAA20EB}"/>
          </ac:picMkLst>
        </pc:picChg>
        <pc:picChg chg="del">
          <ac:chgData name="Giulia Ponte" userId="641cb8e0-ea5a-432e-a146-4731649866c7" providerId="ADAL" clId="{454A098F-3F9D-49CE-86A5-ADD02DCE2C48}" dt="2021-06-08T09:40:38.447" v="66" actId="478"/>
          <ac:picMkLst>
            <pc:docMk/>
            <pc:sldMk cId="1851512368" sldId="678"/>
            <ac:picMk id="9" creationId="{A0D99A4A-C94A-4992-8BB2-48DF096C29EF}"/>
          </ac:picMkLst>
        </pc:picChg>
        <pc:picChg chg="mod">
          <ac:chgData name="Giulia Ponte" userId="641cb8e0-ea5a-432e-a146-4731649866c7" providerId="ADAL" clId="{454A098F-3F9D-49CE-86A5-ADD02DCE2C48}" dt="2021-06-08T09:40:50.188" v="69" actId="1076"/>
          <ac:picMkLst>
            <pc:docMk/>
            <pc:sldMk cId="1851512368" sldId="678"/>
            <ac:picMk id="11" creationId="{4C001F9F-8D39-44E1-B0C3-21AC6985D03E}"/>
          </ac:picMkLst>
        </pc:picChg>
        <pc:picChg chg="add mod">
          <ac:chgData name="Giulia Ponte" userId="641cb8e0-ea5a-432e-a146-4731649866c7" providerId="ADAL" clId="{454A098F-3F9D-49CE-86A5-ADD02DCE2C48}" dt="2021-06-08T09:40:50.188" v="69" actId="1076"/>
          <ac:picMkLst>
            <pc:docMk/>
            <pc:sldMk cId="1851512368" sldId="678"/>
            <ac:picMk id="12" creationId="{CD3D490B-7D05-41DA-8E0E-16E1EC29AFEF}"/>
          </ac:picMkLst>
        </pc:picChg>
        <pc:picChg chg="add mod ord modCrop">
          <ac:chgData name="Giulia Ponte" userId="641cb8e0-ea5a-432e-a146-4731649866c7" providerId="ADAL" clId="{454A098F-3F9D-49CE-86A5-ADD02DCE2C48}" dt="2021-06-08T09:42:05.633" v="78" actId="732"/>
          <ac:picMkLst>
            <pc:docMk/>
            <pc:sldMk cId="1851512368" sldId="678"/>
            <ac:picMk id="13" creationId="{B83CCDAD-1DD1-43DA-8921-22639D449912}"/>
          </ac:picMkLst>
        </pc:picChg>
      </pc:sldChg>
      <pc:sldMasterChg chg="addSp delSp modSp mod modSldLayout">
        <pc:chgData name="Giulia Ponte" userId="641cb8e0-ea5a-432e-a146-4731649866c7" providerId="ADAL" clId="{454A098F-3F9D-49CE-86A5-ADD02DCE2C48}" dt="2021-06-08T09:39:23.171" v="51" actId="1076"/>
        <pc:sldMasterMkLst>
          <pc:docMk/>
          <pc:sldMasterMk cId="3393186690" sldId="2147483648"/>
        </pc:sldMasterMkLst>
        <pc:picChg chg="add mod">
          <ac:chgData name="Giulia Ponte" userId="641cb8e0-ea5a-432e-a146-4731649866c7" providerId="ADAL" clId="{454A098F-3F9D-49CE-86A5-ADD02DCE2C48}" dt="2021-05-26T08:46:05.687" v="11" actId="1036"/>
          <ac:picMkLst>
            <pc:docMk/>
            <pc:sldMasterMk cId="3393186690" sldId="2147483648"/>
            <ac:picMk id="5" creationId="{CD543C61-9B26-4DCF-8EA1-F26D17D1B4B2}"/>
          </ac:picMkLst>
        </pc:picChg>
        <pc:picChg chg="add del">
          <ac:chgData name="Giulia Ponte" userId="641cb8e0-ea5a-432e-a146-4731649866c7" providerId="ADAL" clId="{454A098F-3F9D-49CE-86A5-ADD02DCE2C48}" dt="2021-05-26T08:45:59.350" v="8" actId="478"/>
          <ac:picMkLst>
            <pc:docMk/>
            <pc:sldMasterMk cId="3393186690" sldId="2147483648"/>
            <ac:picMk id="10" creationId="{747E6AB2-4237-44ED-8725-68F2B7263BD2}"/>
          </ac:picMkLst>
        </pc:picChg>
        <pc:sldLayoutChg chg="addSp delSp modSp mod">
          <pc:chgData name="Giulia Ponte" userId="641cb8e0-ea5a-432e-a146-4731649866c7" providerId="ADAL" clId="{454A098F-3F9D-49CE-86A5-ADD02DCE2C48}" dt="2021-06-08T09:39:23.171" v="51" actId="1076"/>
          <pc:sldLayoutMkLst>
            <pc:docMk/>
            <pc:sldMasterMk cId="3393186690" sldId="2147483648"/>
            <pc:sldLayoutMk cId="3086964082" sldId="2147483649"/>
          </pc:sldLayoutMkLst>
          <pc:picChg chg="add mod">
            <ac:chgData name="Giulia Ponte" userId="641cb8e0-ea5a-432e-a146-4731649866c7" providerId="ADAL" clId="{454A098F-3F9D-49CE-86A5-ADD02DCE2C48}" dt="2021-05-26T08:46:17.410" v="13"/>
            <ac:picMkLst>
              <pc:docMk/>
              <pc:sldMasterMk cId="3393186690" sldId="2147483648"/>
              <pc:sldLayoutMk cId="3086964082" sldId="2147483649"/>
              <ac:picMk id="8" creationId="{BBED5DF9-89DA-411B-8F44-AA8D7958B706}"/>
            </ac:picMkLst>
          </pc:picChg>
          <pc:picChg chg="add del mod">
            <ac:chgData name="Giulia Ponte" userId="641cb8e0-ea5a-432e-a146-4731649866c7" providerId="ADAL" clId="{454A098F-3F9D-49CE-86A5-ADD02DCE2C48}" dt="2021-06-08T09:39:23.171" v="51" actId="1076"/>
            <ac:picMkLst>
              <pc:docMk/>
              <pc:sldMasterMk cId="3393186690" sldId="2147483648"/>
              <pc:sldLayoutMk cId="3086964082" sldId="2147483649"/>
              <ac:picMk id="13" creationId="{DFA511D4-0CAA-4480-BB36-5AE30BD7F29C}"/>
            </ac:picMkLst>
          </pc:picChg>
          <pc:picChg chg="del">
            <ac:chgData name="Giulia Ponte" userId="641cb8e0-ea5a-432e-a146-4731649866c7" providerId="ADAL" clId="{454A098F-3F9D-49CE-86A5-ADD02DCE2C48}" dt="2021-05-26T08:46:16.204" v="12" actId="478"/>
            <ac:picMkLst>
              <pc:docMk/>
              <pc:sldMasterMk cId="3393186690" sldId="2147483648"/>
              <pc:sldLayoutMk cId="3086964082" sldId="2147483649"/>
              <ac:picMk id="15" creationId="{874A41B5-0312-4DDB-856A-A164BFC26499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52D3E-C9BE-4B06-97AC-B0C01C42C835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88D3FF4-FE0F-4CCA-920E-870843F715A2}">
      <dgm:prSet phldrT="[Text]"/>
      <dgm:spPr/>
      <dgm:t>
        <a:bodyPr/>
        <a:lstStyle/>
        <a:p>
          <a:r>
            <a:rPr lang="it-IT" dirty="0"/>
            <a:t>A business intelligence team performing analysis and getting out insights </a:t>
          </a:r>
          <a:endParaRPr lang="en-US" dirty="0"/>
        </a:p>
      </dgm:t>
    </dgm:pt>
    <dgm:pt modelId="{255CEA43-AFAA-4340-92F6-3E35541B8036}" type="parTrans" cxnId="{88D8869D-72DB-4B52-9F4E-A8DE16DF8F3A}">
      <dgm:prSet/>
      <dgm:spPr/>
      <dgm:t>
        <a:bodyPr/>
        <a:lstStyle/>
        <a:p>
          <a:endParaRPr lang="en-US"/>
        </a:p>
      </dgm:t>
    </dgm:pt>
    <dgm:pt modelId="{1E2E5565-504A-4A69-B80A-B86FF5933CB7}" type="sibTrans" cxnId="{88D8869D-72DB-4B52-9F4E-A8DE16DF8F3A}">
      <dgm:prSet/>
      <dgm:spPr/>
      <dgm:t>
        <a:bodyPr/>
        <a:lstStyle/>
        <a:p>
          <a:endParaRPr lang="en-US"/>
        </a:p>
      </dgm:t>
    </dgm:pt>
    <dgm:pt modelId="{A26C06D3-A5A5-4CAE-B9FA-ECA1738E07DC}">
      <dgm:prSet phldrT="[Text]"/>
      <dgm:spPr/>
      <dgm:t>
        <a:bodyPr/>
        <a:lstStyle/>
        <a:p>
          <a:r>
            <a:rPr lang="it-IT" dirty="0"/>
            <a:t>An entire company depending on those insights</a:t>
          </a:r>
          <a:endParaRPr lang="en-US" dirty="0"/>
        </a:p>
      </dgm:t>
    </dgm:pt>
    <dgm:pt modelId="{48D5D521-83B4-4BA0-BBA5-AAC2781708E0}" type="parTrans" cxnId="{69429638-B177-40A6-AE53-FC8E611582C8}">
      <dgm:prSet/>
      <dgm:spPr/>
      <dgm:t>
        <a:bodyPr/>
        <a:lstStyle/>
        <a:p>
          <a:endParaRPr lang="en-US"/>
        </a:p>
      </dgm:t>
    </dgm:pt>
    <dgm:pt modelId="{3D69CF22-F797-4029-BAF2-0AC092AE6331}" type="sibTrans" cxnId="{69429638-B177-40A6-AE53-FC8E611582C8}">
      <dgm:prSet/>
      <dgm:spPr/>
      <dgm:t>
        <a:bodyPr/>
        <a:lstStyle/>
        <a:p>
          <a:endParaRPr lang="en-US"/>
        </a:p>
      </dgm:t>
    </dgm:pt>
    <dgm:pt modelId="{E035B144-5C01-41ED-9401-1F8F94D44437}">
      <dgm:prSet phldrT="[Text]"/>
      <dgm:spPr/>
      <dgm:t>
        <a:bodyPr/>
        <a:lstStyle/>
        <a:p>
          <a:r>
            <a:rPr lang="it-IT" dirty="0"/>
            <a:t>A small but amazing dev/tech team in charge to build data stuff to do it</a:t>
          </a:r>
        </a:p>
      </dgm:t>
    </dgm:pt>
    <dgm:pt modelId="{6D4DCF41-7533-4170-A159-14CFCC486F62}" type="parTrans" cxnId="{9AA87D63-532E-41CC-B332-EA7BEFDE23CD}">
      <dgm:prSet/>
      <dgm:spPr/>
      <dgm:t>
        <a:bodyPr/>
        <a:lstStyle/>
        <a:p>
          <a:endParaRPr lang="en-US"/>
        </a:p>
      </dgm:t>
    </dgm:pt>
    <dgm:pt modelId="{3224AE52-E269-494F-B4A5-B43D87D9A9E9}" type="sibTrans" cxnId="{9AA87D63-532E-41CC-B332-EA7BEFDE23CD}">
      <dgm:prSet/>
      <dgm:spPr/>
      <dgm:t>
        <a:bodyPr/>
        <a:lstStyle/>
        <a:p>
          <a:endParaRPr lang="en-US"/>
        </a:p>
      </dgm:t>
    </dgm:pt>
    <dgm:pt modelId="{E3390CF6-713F-48A2-A766-B8AA08450151}">
      <dgm:prSet phldrT="[Text]"/>
      <dgm:spPr/>
      <dgm:t>
        <a:bodyPr/>
        <a:lstStyle/>
        <a:p>
          <a:r>
            <a:rPr lang="it-IT" dirty="0"/>
            <a:t>We didn’t know how fast would grow up</a:t>
          </a:r>
        </a:p>
      </dgm:t>
    </dgm:pt>
    <dgm:pt modelId="{E036A3D1-F76A-496E-B2C9-732DAC5114C7}" type="parTrans" cxnId="{DC178AA2-8352-403F-8C24-EA085D6F41E5}">
      <dgm:prSet/>
      <dgm:spPr/>
      <dgm:t>
        <a:bodyPr/>
        <a:lstStyle/>
        <a:p>
          <a:endParaRPr lang="en-US"/>
        </a:p>
      </dgm:t>
    </dgm:pt>
    <dgm:pt modelId="{99C56005-C8D2-411E-ACF8-FA81D61C0DD9}" type="sibTrans" cxnId="{DC178AA2-8352-403F-8C24-EA085D6F41E5}">
      <dgm:prSet/>
      <dgm:spPr/>
      <dgm:t>
        <a:bodyPr/>
        <a:lstStyle/>
        <a:p>
          <a:endParaRPr lang="en-US"/>
        </a:p>
      </dgm:t>
    </dgm:pt>
    <dgm:pt modelId="{8F47846F-BC31-480D-A07B-012A72194B71}">
      <dgm:prSet phldrT="[Text]"/>
      <dgm:spPr/>
      <dgm:t>
        <a:bodyPr/>
        <a:lstStyle/>
        <a:p>
          <a:r>
            <a:rPr lang="it-IT" dirty="0"/>
            <a:t>Didn’t want to overengineer</a:t>
          </a:r>
        </a:p>
      </dgm:t>
    </dgm:pt>
    <dgm:pt modelId="{7716561E-98DA-4DFE-B791-DA7FCC362C4E}" type="parTrans" cxnId="{83E5EBE1-5606-4B6C-82EE-6711690905F9}">
      <dgm:prSet/>
      <dgm:spPr/>
      <dgm:t>
        <a:bodyPr/>
        <a:lstStyle/>
        <a:p>
          <a:endParaRPr lang="en-US"/>
        </a:p>
      </dgm:t>
    </dgm:pt>
    <dgm:pt modelId="{A7853AF8-B6E1-48B1-9E50-594C39B13882}" type="sibTrans" cxnId="{83E5EBE1-5606-4B6C-82EE-6711690905F9}">
      <dgm:prSet/>
      <dgm:spPr/>
      <dgm:t>
        <a:bodyPr/>
        <a:lstStyle/>
        <a:p>
          <a:endParaRPr lang="en-US"/>
        </a:p>
      </dgm:t>
    </dgm:pt>
    <dgm:pt modelId="{5309ADA0-5804-4972-BCCF-678A530BA72C}">
      <dgm:prSet phldrT="[Text]"/>
      <dgm:spPr/>
      <dgm:t>
        <a:bodyPr/>
        <a:lstStyle/>
        <a:p>
          <a:r>
            <a:rPr lang="it-IT" dirty="0"/>
            <a:t>Didn’t know what a Data Platform was, either</a:t>
          </a:r>
        </a:p>
      </dgm:t>
    </dgm:pt>
    <dgm:pt modelId="{92267E05-FD78-42D5-B995-FC1538EFACEE}" type="parTrans" cxnId="{ADA52322-1E85-4962-8E03-2FC15E6683B5}">
      <dgm:prSet/>
      <dgm:spPr/>
      <dgm:t>
        <a:bodyPr/>
        <a:lstStyle/>
        <a:p>
          <a:endParaRPr lang="en-US"/>
        </a:p>
      </dgm:t>
    </dgm:pt>
    <dgm:pt modelId="{9A70F1AE-F5C3-4265-8E77-1C162807B445}" type="sibTrans" cxnId="{ADA52322-1E85-4962-8E03-2FC15E6683B5}">
      <dgm:prSet/>
      <dgm:spPr/>
      <dgm:t>
        <a:bodyPr/>
        <a:lstStyle/>
        <a:p>
          <a:endParaRPr lang="en-US"/>
        </a:p>
      </dgm:t>
    </dgm:pt>
    <dgm:pt modelId="{05BDAE57-5D89-4A41-AEFF-EFC4B990701D}" type="pres">
      <dgm:prSet presAssocID="{07D52D3E-C9BE-4B06-97AC-B0C01C42C835}" presName="linear" presStyleCnt="0">
        <dgm:presLayoutVars>
          <dgm:dir/>
          <dgm:animLvl val="lvl"/>
          <dgm:resizeHandles val="exact"/>
        </dgm:presLayoutVars>
      </dgm:prSet>
      <dgm:spPr/>
    </dgm:pt>
    <dgm:pt modelId="{7109E928-F006-4B75-A4DF-0B490BDC7277}" type="pres">
      <dgm:prSet presAssocID="{D88D3FF4-FE0F-4CCA-920E-870843F715A2}" presName="parentLin" presStyleCnt="0"/>
      <dgm:spPr/>
    </dgm:pt>
    <dgm:pt modelId="{B29397AC-24CC-4096-8491-022F3A462AB6}" type="pres">
      <dgm:prSet presAssocID="{D88D3FF4-FE0F-4CCA-920E-870843F715A2}" presName="parentLeftMargin" presStyleLbl="node1" presStyleIdx="0" presStyleCnt="3"/>
      <dgm:spPr/>
    </dgm:pt>
    <dgm:pt modelId="{1726EDC3-B52A-440A-B03E-718DC64A2590}" type="pres">
      <dgm:prSet presAssocID="{D88D3FF4-FE0F-4CCA-920E-870843F715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F14093-ADF2-40DB-A896-00D4C03520CD}" type="pres">
      <dgm:prSet presAssocID="{D88D3FF4-FE0F-4CCA-920E-870843F715A2}" presName="negativeSpace" presStyleCnt="0"/>
      <dgm:spPr/>
    </dgm:pt>
    <dgm:pt modelId="{4E6DD5AC-390E-4435-A2EB-210D84289F78}" type="pres">
      <dgm:prSet presAssocID="{D88D3FF4-FE0F-4CCA-920E-870843F715A2}" presName="childText" presStyleLbl="conFgAcc1" presStyleIdx="0" presStyleCnt="3">
        <dgm:presLayoutVars>
          <dgm:bulletEnabled val="1"/>
        </dgm:presLayoutVars>
      </dgm:prSet>
      <dgm:spPr/>
    </dgm:pt>
    <dgm:pt modelId="{6F29443E-810C-437C-AC4D-C52B50D88C57}" type="pres">
      <dgm:prSet presAssocID="{1E2E5565-504A-4A69-B80A-B86FF5933CB7}" presName="spaceBetweenRectangles" presStyleCnt="0"/>
      <dgm:spPr/>
    </dgm:pt>
    <dgm:pt modelId="{8523717A-0185-4A6D-B442-4E53619EB406}" type="pres">
      <dgm:prSet presAssocID="{A26C06D3-A5A5-4CAE-B9FA-ECA1738E07DC}" presName="parentLin" presStyleCnt="0"/>
      <dgm:spPr/>
    </dgm:pt>
    <dgm:pt modelId="{970349B4-D2BC-4910-AFE0-221F77058282}" type="pres">
      <dgm:prSet presAssocID="{A26C06D3-A5A5-4CAE-B9FA-ECA1738E07DC}" presName="parentLeftMargin" presStyleLbl="node1" presStyleIdx="0" presStyleCnt="3"/>
      <dgm:spPr/>
    </dgm:pt>
    <dgm:pt modelId="{C07C13DD-902D-437D-A52B-CE8699A9416F}" type="pres">
      <dgm:prSet presAssocID="{A26C06D3-A5A5-4CAE-B9FA-ECA1738E07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250DBB-36FA-406C-88AD-9FA83F123583}" type="pres">
      <dgm:prSet presAssocID="{A26C06D3-A5A5-4CAE-B9FA-ECA1738E07DC}" presName="negativeSpace" presStyleCnt="0"/>
      <dgm:spPr/>
    </dgm:pt>
    <dgm:pt modelId="{BDCF01A9-B82B-474B-8123-3261B5D1305F}" type="pres">
      <dgm:prSet presAssocID="{A26C06D3-A5A5-4CAE-B9FA-ECA1738E07DC}" presName="childText" presStyleLbl="conFgAcc1" presStyleIdx="1" presStyleCnt="3">
        <dgm:presLayoutVars>
          <dgm:bulletEnabled val="1"/>
        </dgm:presLayoutVars>
      </dgm:prSet>
      <dgm:spPr/>
    </dgm:pt>
    <dgm:pt modelId="{3B5D461C-A8DD-4E00-B047-D5F890828B43}" type="pres">
      <dgm:prSet presAssocID="{3D69CF22-F797-4029-BAF2-0AC092AE6331}" presName="spaceBetweenRectangles" presStyleCnt="0"/>
      <dgm:spPr/>
    </dgm:pt>
    <dgm:pt modelId="{28AEFD5C-C741-42E9-9045-2C1D5A855BC5}" type="pres">
      <dgm:prSet presAssocID="{E035B144-5C01-41ED-9401-1F8F94D44437}" presName="parentLin" presStyleCnt="0"/>
      <dgm:spPr/>
    </dgm:pt>
    <dgm:pt modelId="{F6816EB5-1E80-485B-B591-70A4790F1ED5}" type="pres">
      <dgm:prSet presAssocID="{E035B144-5C01-41ED-9401-1F8F94D44437}" presName="parentLeftMargin" presStyleLbl="node1" presStyleIdx="1" presStyleCnt="3"/>
      <dgm:spPr/>
    </dgm:pt>
    <dgm:pt modelId="{48B9DE6D-89DE-4C55-9A7D-F199D1BB73F4}" type="pres">
      <dgm:prSet presAssocID="{E035B144-5C01-41ED-9401-1F8F94D4443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CB207CB-B86F-4A72-8192-0C66AF15E64D}" type="pres">
      <dgm:prSet presAssocID="{E035B144-5C01-41ED-9401-1F8F94D44437}" presName="negativeSpace" presStyleCnt="0"/>
      <dgm:spPr/>
    </dgm:pt>
    <dgm:pt modelId="{5EE158DE-6CF3-46BE-A28C-220585E78211}" type="pres">
      <dgm:prSet presAssocID="{E035B144-5C01-41ED-9401-1F8F94D4443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89A2D04-D735-4A16-842A-FAFA09B50958}" type="presOf" srcId="{E035B144-5C01-41ED-9401-1F8F94D44437}" destId="{F6816EB5-1E80-485B-B591-70A4790F1ED5}" srcOrd="0" destOrd="0" presId="urn:microsoft.com/office/officeart/2005/8/layout/list1"/>
    <dgm:cxn modelId="{ADA52322-1E85-4962-8E03-2FC15E6683B5}" srcId="{E035B144-5C01-41ED-9401-1F8F94D44437}" destId="{5309ADA0-5804-4972-BCCF-678A530BA72C}" srcOrd="2" destOrd="0" parTransId="{92267E05-FD78-42D5-B995-FC1538EFACEE}" sibTransId="{9A70F1AE-F5C3-4265-8E77-1C162807B445}"/>
    <dgm:cxn modelId="{3D1CF428-1F91-41A7-80BD-5CEC91047A0B}" type="presOf" srcId="{E3390CF6-713F-48A2-A766-B8AA08450151}" destId="{5EE158DE-6CF3-46BE-A28C-220585E78211}" srcOrd="0" destOrd="0" presId="urn:microsoft.com/office/officeart/2005/8/layout/list1"/>
    <dgm:cxn modelId="{69429638-B177-40A6-AE53-FC8E611582C8}" srcId="{07D52D3E-C9BE-4B06-97AC-B0C01C42C835}" destId="{A26C06D3-A5A5-4CAE-B9FA-ECA1738E07DC}" srcOrd="1" destOrd="0" parTransId="{48D5D521-83B4-4BA0-BBA5-AAC2781708E0}" sibTransId="{3D69CF22-F797-4029-BAF2-0AC092AE6331}"/>
    <dgm:cxn modelId="{09D5F53E-2B44-438C-9FEF-5E73A959AA00}" type="presOf" srcId="{07D52D3E-C9BE-4B06-97AC-B0C01C42C835}" destId="{05BDAE57-5D89-4A41-AEFF-EFC4B990701D}" srcOrd="0" destOrd="0" presId="urn:microsoft.com/office/officeart/2005/8/layout/list1"/>
    <dgm:cxn modelId="{9AA87D63-532E-41CC-B332-EA7BEFDE23CD}" srcId="{07D52D3E-C9BE-4B06-97AC-B0C01C42C835}" destId="{E035B144-5C01-41ED-9401-1F8F94D44437}" srcOrd="2" destOrd="0" parTransId="{6D4DCF41-7533-4170-A159-14CFCC486F62}" sibTransId="{3224AE52-E269-494F-B4A5-B43D87D9A9E9}"/>
    <dgm:cxn modelId="{A0DF074A-2046-4F29-B12E-E68F5A371DD2}" type="presOf" srcId="{D88D3FF4-FE0F-4CCA-920E-870843F715A2}" destId="{1726EDC3-B52A-440A-B03E-718DC64A2590}" srcOrd="1" destOrd="0" presId="urn:microsoft.com/office/officeart/2005/8/layout/list1"/>
    <dgm:cxn modelId="{A84A7075-20EB-406B-A029-90A2A030405F}" type="presOf" srcId="{5309ADA0-5804-4972-BCCF-678A530BA72C}" destId="{5EE158DE-6CF3-46BE-A28C-220585E78211}" srcOrd="0" destOrd="2" presId="urn:microsoft.com/office/officeart/2005/8/layout/list1"/>
    <dgm:cxn modelId="{53D33C76-20A9-44A4-802C-4E5AC8081975}" type="presOf" srcId="{8F47846F-BC31-480D-A07B-012A72194B71}" destId="{5EE158DE-6CF3-46BE-A28C-220585E78211}" srcOrd="0" destOrd="1" presId="urn:microsoft.com/office/officeart/2005/8/layout/list1"/>
    <dgm:cxn modelId="{E4323084-4124-489C-8B62-E99226A0BE98}" type="presOf" srcId="{A26C06D3-A5A5-4CAE-B9FA-ECA1738E07DC}" destId="{970349B4-D2BC-4910-AFE0-221F77058282}" srcOrd="0" destOrd="0" presId="urn:microsoft.com/office/officeart/2005/8/layout/list1"/>
    <dgm:cxn modelId="{88D8869D-72DB-4B52-9F4E-A8DE16DF8F3A}" srcId="{07D52D3E-C9BE-4B06-97AC-B0C01C42C835}" destId="{D88D3FF4-FE0F-4CCA-920E-870843F715A2}" srcOrd="0" destOrd="0" parTransId="{255CEA43-AFAA-4340-92F6-3E35541B8036}" sibTransId="{1E2E5565-504A-4A69-B80A-B86FF5933CB7}"/>
    <dgm:cxn modelId="{DC178AA2-8352-403F-8C24-EA085D6F41E5}" srcId="{E035B144-5C01-41ED-9401-1F8F94D44437}" destId="{E3390CF6-713F-48A2-A766-B8AA08450151}" srcOrd="0" destOrd="0" parTransId="{E036A3D1-F76A-496E-B2C9-732DAC5114C7}" sibTransId="{99C56005-C8D2-411E-ACF8-FA81D61C0DD9}"/>
    <dgm:cxn modelId="{C6FC4DB4-7E08-49B3-950B-2876879E5C9A}" type="presOf" srcId="{D88D3FF4-FE0F-4CCA-920E-870843F715A2}" destId="{B29397AC-24CC-4096-8491-022F3A462AB6}" srcOrd="0" destOrd="0" presId="urn:microsoft.com/office/officeart/2005/8/layout/list1"/>
    <dgm:cxn modelId="{DA77B3E0-7BD4-4EDB-AAC5-A89E0E3346CF}" type="presOf" srcId="{A26C06D3-A5A5-4CAE-B9FA-ECA1738E07DC}" destId="{C07C13DD-902D-437D-A52B-CE8699A9416F}" srcOrd="1" destOrd="0" presId="urn:microsoft.com/office/officeart/2005/8/layout/list1"/>
    <dgm:cxn modelId="{83E5EBE1-5606-4B6C-82EE-6711690905F9}" srcId="{E035B144-5C01-41ED-9401-1F8F94D44437}" destId="{8F47846F-BC31-480D-A07B-012A72194B71}" srcOrd="1" destOrd="0" parTransId="{7716561E-98DA-4DFE-B791-DA7FCC362C4E}" sibTransId="{A7853AF8-B6E1-48B1-9E50-594C39B13882}"/>
    <dgm:cxn modelId="{FB0A25FB-BCA0-4C12-B044-72A318107AC5}" type="presOf" srcId="{E035B144-5C01-41ED-9401-1F8F94D44437}" destId="{48B9DE6D-89DE-4C55-9A7D-F199D1BB73F4}" srcOrd="1" destOrd="0" presId="urn:microsoft.com/office/officeart/2005/8/layout/list1"/>
    <dgm:cxn modelId="{232982FD-1F5A-4C59-A4DB-61822925A257}" type="presParOf" srcId="{05BDAE57-5D89-4A41-AEFF-EFC4B990701D}" destId="{7109E928-F006-4B75-A4DF-0B490BDC7277}" srcOrd="0" destOrd="0" presId="urn:microsoft.com/office/officeart/2005/8/layout/list1"/>
    <dgm:cxn modelId="{0B3B3B24-775E-488F-B2B1-0A6C14255D9C}" type="presParOf" srcId="{7109E928-F006-4B75-A4DF-0B490BDC7277}" destId="{B29397AC-24CC-4096-8491-022F3A462AB6}" srcOrd="0" destOrd="0" presId="urn:microsoft.com/office/officeart/2005/8/layout/list1"/>
    <dgm:cxn modelId="{E9C4E448-CEC5-435E-B8D6-2B3CF81F7890}" type="presParOf" srcId="{7109E928-F006-4B75-A4DF-0B490BDC7277}" destId="{1726EDC3-B52A-440A-B03E-718DC64A2590}" srcOrd="1" destOrd="0" presId="urn:microsoft.com/office/officeart/2005/8/layout/list1"/>
    <dgm:cxn modelId="{3A99FFFD-4DB0-43E8-8074-CF380D19B220}" type="presParOf" srcId="{05BDAE57-5D89-4A41-AEFF-EFC4B990701D}" destId="{B4F14093-ADF2-40DB-A896-00D4C03520CD}" srcOrd="1" destOrd="0" presId="urn:microsoft.com/office/officeart/2005/8/layout/list1"/>
    <dgm:cxn modelId="{587197EB-FA79-4A54-9BF3-E154E98FDDD2}" type="presParOf" srcId="{05BDAE57-5D89-4A41-AEFF-EFC4B990701D}" destId="{4E6DD5AC-390E-4435-A2EB-210D84289F78}" srcOrd="2" destOrd="0" presId="urn:microsoft.com/office/officeart/2005/8/layout/list1"/>
    <dgm:cxn modelId="{E9D96B03-B5E7-4BBC-AC32-6B40A90B4EFD}" type="presParOf" srcId="{05BDAE57-5D89-4A41-AEFF-EFC4B990701D}" destId="{6F29443E-810C-437C-AC4D-C52B50D88C57}" srcOrd="3" destOrd="0" presId="urn:microsoft.com/office/officeart/2005/8/layout/list1"/>
    <dgm:cxn modelId="{E8276068-053A-45ED-A943-33959F697A0D}" type="presParOf" srcId="{05BDAE57-5D89-4A41-AEFF-EFC4B990701D}" destId="{8523717A-0185-4A6D-B442-4E53619EB406}" srcOrd="4" destOrd="0" presId="urn:microsoft.com/office/officeart/2005/8/layout/list1"/>
    <dgm:cxn modelId="{EE56A85B-100A-4A05-BA08-CC382EB35D72}" type="presParOf" srcId="{8523717A-0185-4A6D-B442-4E53619EB406}" destId="{970349B4-D2BC-4910-AFE0-221F77058282}" srcOrd="0" destOrd="0" presId="urn:microsoft.com/office/officeart/2005/8/layout/list1"/>
    <dgm:cxn modelId="{26E0F5C6-A75C-4B3F-95E5-E31E092D7953}" type="presParOf" srcId="{8523717A-0185-4A6D-B442-4E53619EB406}" destId="{C07C13DD-902D-437D-A52B-CE8699A9416F}" srcOrd="1" destOrd="0" presId="urn:microsoft.com/office/officeart/2005/8/layout/list1"/>
    <dgm:cxn modelId="{291C06F8-A00D-44C0-ABFE-7E89047C17A5}" type="presParOf" srcId="{05BDAE57-5D89-4A41-AEFF-EFC4B990701D}" destId="{FB250DBB-36FA-406C-88AD-9FA83F123583}" srcOrd="5" destOrd="0" presId="urn:microsoft.com/office/officeart/2005/8/layout/list1"/>
    <dgm:cxn modelId="{310BA56E-16BD-437C-93C5-FD72E7FD1203}" type="presParOf" srcId="{05BDAE57-5D89-4A41-AEFF-EFC4B990701D}" destId="{BDCF01A9-B82B-474B-8123-3261B5D1305F}" srcOrd="6" destOrd="0" presId="urn:microsoft.com/office/officeart/2005/8/layout/list1"/>
    <dgm:cxn modelId="{F264497F-AA56-43B2-840E-933364C4FDF8}" type="presParOf" srcId="{05BDAE57-5D89-4A41-AEFF-EFC4B990701D}" destId="{3B5D461C-A8DD-4E00-B047-D5F890828B43}" srcOrd="7" destOrd="0" presId="urn:microsoft.com/office/officeart/2005/8/layout/list1"/>
    <dgm:cxn modelId="{C391205C-34FB-4808-9D9A-02CD14880346}" type="presParOf" srcId="{05BDAE57-5D89-4A41-AEFF-EFC4B990701D}" destId="{28AEFD5C-C741-42E9-9045-2C1D5A855BC5}" srcOrd="8" destOrd="0" presId="urn:microsoft.com/office/officeart/2005/8/layout/list1"/>
    <dgm:cxn modelId="{05BA54C3-C486-4570-B0B0-5E78888E6344}" type="presParOf" srcId="{28AEFD5C-C741-42E9-9045-2C1D5A855BC5}" destId="{F6816EB5-1E80-485B-B591-70A4790F1ED5}" srcOrd="0" destOrd="0" presId="urn:microsoft.com/office/officeart/2005/8/layout/list1"/>
    <dgm:cxn modelId="{1D6ACDE2-8974-4C73-BDC7-6902371A9608}" type="presParOf" srcId="{28AEFD5C-C741-42E9-9045-2C1D5A855BC5}" destId="{48B9DE6D-89DE-4C55-9A7D-F199D1BB73F4}" srcOrd="1" destOrd="0" presId="urn:microsoft.com/office/officeart/2005/8/layout/list1"/>
    <dgm:cxn modelId="{E09F6B6F-80CD-44B1-841B-892EED898568}" type="presParOf" srcId="{05BDAE57-5D89-4A41-AEFF-EFC4B990701D}" destId="{0CB207CB-B86F-4A72-8192-0C66AF15E64D}" srcOrd="9" destOrd="0" presId="urn:microsoft.com/office/officeart/2005/8/layout/list1"/>
    <dgm:cxn modelId="{F66E0327-A5A7-4EDB-ABBA-1AE9A7EFCE21}" type="presParOf" srcId="{05BDAE57-5D89-4A41-AEFF-EFC4B990701D}" destId="{5EE158DE-6CF3-46BE-A28C-220585E7821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E7B60-6B9F-4C8B-9A8D-2845D43EB30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0DF0B2F-0AC4-47D0-BE39-E547B628E0FD}">
      <dgm:prSet phldrT="[Text]"/>
      <dgm:spPr/>
      <dgm:t>
        <a:bodyPr/>
        <a:lstStyle/>
        <a:p>
          <a:r>
            <a:rPr lang="it-IT" dirty="0"/>
            <a:t>App Service</a:t>
          </a:r>
        </a:p>
      </dgm:t>
    </dgm:pt>
    <dgm:pt modelId="{CBACCB02-6051-44DF-BCB0-3469BF1EDDA3}" type="parTrans" cxnId="{B3EF7993-5453-477F-8DCC-68CD7CFD1736}">
      <dgm:prSet/>
      <dgm:spPr/>
      <dgm:t>
        <a:bodyPr/>
        <a:lstStyle/>
        <a:p>
          <a:endParaRPr lang="it-IT"/>
        </a:p>
      </dgm:t>
    </dgm:pt>
    <dgm:pt modelId="{8DB8768F-B0B5-40B7-AB0D-EA3B07C52B7D}" type="sibTrans" cxnId="{B3EF7993-5453-477F-8DCC-68CD7CFD1736}">
      <dgm:prSet/>
      <dgm:spPr/>
      <dgm:t>
        <a:bodyPr/>
        <a:lstStyle/>
        <a:p>
          <a:endParaRPr lang="it-IT"/>
        </a:p>
      </dgm:t>
    </dgm:pt>
    <dgm:pt modelId="{00616169-3D3A-469A-A604-B657382378F9}">
      <dgm:prSet phldrT="[Text]"/>
      <dgm:spPr/>
      <dgm:t>
        <a:bodyPr/>
        <a:lstStyle/>
        <a:p>
          <a:r>
            <a:rPr lang="it-IT" dirty="0"/>
            <a:t>Batch</a:t>
          </a:r>
        </a:p>
      </dgm:t>
    </dgm:pt>
    <dgm:pt modelId="{C5929B4F-A1BD-4368-8D2F-2962E09260B5}" type="parTrans" cxnId="{864B1D0B-91DB-4CF8-A4DA-3ED38128D1FA}">
      <dgm:prSet/>
      <dgm:spPr/>
      <dgm:t>
        <a:bodyPr/>
        <a:lstStyle/>
        <a:p>
          <a:endParaRPr lang="it-IT"/>
        </a:p>
      </dgm:t>
    </dgm:pt>
    <dgm:pt modelId="{B89BCBAE-FCA7-46B2-BE2B-25C842D70EC4}" type="sibTrans" cxnId="{864B1D0B-91DB-4CF8-A4DA-3ED38128D1FA}">
      <dgm:prSet/>
      <dgm:spPr/>
      <dgm:t>
        <a:bodyPr/>
        <a:lstStyle/>
        <a:p>
          <a:endParaRPr lang="it-IT"/>
        </a:p>
      </dgm:t>
    </dgm:pt>
    <dgm:pt modelId="{7C120EC8-98E1-4243-B94E-C181387DFDD7}">
      <dgm:prSet phldrT="[Text]"/>
      <dgm:spPr/>
      <dgm:t>
        <a:bodyPr/>
        <a:lstStyle/>
        <a:p>
          <a:r>
            <a:rPr lang="it-IT" dirty="0"/>
            <a:t>Container Instances</a:t>
          </a:r>
        </a:p>
      </dgm:t>
    </dgm:pt>
    <dgm:pt modelId="{B16CD15E-309A-4FD3-8DA8-9F23EE588E6D}" type="parTrans" cxnId="{480073DE-5BC7-4FC6-8E50-353203E7C3C4}">
      <dgm:prSet/>
      <dgm:spPr/>
      <dgm:t>
        <a:bodyPr/>
        <a:lstStyle/>
        <a:p>
          <a:endParaRPr lang="it-IT"/>
        </a:p>
      </dgm:t>
    </dgm:pt>
    <dgm:pt modelId="{F52D12A3-CEE8-407D-98BE-34BF157759EF}" type="sibTrans" cxnId="{480073DE-5BC7-4FC6-8E50-353203E7C3C4}">
      <dgm:prSet/>
      <dgm:spPr/>
      <dgm:t>
        <a:bodyPr/>
        <a:lstStyle/>
        <a:p>
          <a:endParaRPr lang="it-IT"/>
        </a:p>
      </dgm:t>
    </dgm:pt>
    <dgm:pt modelId="{3C37829F-502F-4446-822A-03FD905F6A25}">
      <dgm:prSet phldrT="[Text]"/>
      <dgm:spPr/>
      <dgm:t>
        <a:bodyPr/>
        <a:lstStyle/>
        <a:p>
          <a:r>
            <a:rPr lang="it-IT" dirty="0"/>
            <a:t>Container Apps</a:t>
          </a:r>
        </a:p>
      </dgm:t>
    </dgm:pt>
    <dgm:pt modelId="{1A16F9FA-1C34-459C-AB56-F98664A4A08F}" type="parTrans" cxnId="{7B576D61-B467-44A7-B57F-6A6D36DFFE2D}">
      <dgm:prSet/>
      <dgm:spPr/>
      <dgm:t>
        <a:bodyPr/>
        <a:lstStyle/>
        <a:p>
          <a:endParaRPr lang="it-IT"/>
        </a:p>
      </dgm:t>
    </dgm:pt>
    <dgm:pt modelId="{241A7538-9516-4E43-9E2E-DAEEFEE6E10B}" type="sibTrans" cxnId="{7B576D61-B467-44A7-B57F-6A6D36DFFE2D}">
      <dgm:prSet/>
      <dgm:spPr/>
      <dgm:t>
        <a:bodyPr/>
        <a:lstStyle/>
        <a:p>
          <a:endParaRPr lang="it-IT"/>
        </a:p>
      </dgm:t>
    </dgm:pt>
    <dgm:pt modelId="{611A4666-76F8-4A03-B370-747B4C215234}" type="pres">
      <dgm:prSet presAssocID="{F7BE7B60-6B9F-4C8B-9A8D-2845D43EB305}" presName="Name0" presStyleCnt="0">
        <dgm:presLayoutVars>
          <dgm:dir/>
          <dgm:resizeHandles val="exact"/>
        </dgm:presLayoutVars>
      </dgm:prSet>
      <dgm:spPr/>
    </dgm:pt>
    <dgm:pt modelId="{8C4D2858-A763-41B6-9E94-A3D781B45687}" type="pres">
      <dgm:prSet presAssocID="{F7BE7B60-6B9F-4C8B-9A8D-2845D43EB305}" presName="arrow" presStyleLbl="bgShp" presStyleIdx="0" presStyleCnt="1"/>
      <dgm:spPr/>
    </dgm:pt>
    <dgm:pt modelId="{6E6ADD75-68B6-4DB8-9FA7-56EF82F0EB7D}" type="pres">
      <dgm:prSet presAssocID="{F7BE7B60-6B9F-4C8B-9A8D-2845D43EB305}" presName="points" presStyleCnt="0"/>
      <dgm:spPr/>
    </dgm:pt>
    <dgm:pt modelId="{0D45D515-875D-4D33-9677-3E8DC3415193}" type="pres">
      <dgm:prSet presAssocID="{C0DF0B2F-0AC4-47D0-BE39-E547B628E0FD}" presName="compositeA" presStyleCnt="0"/>
      <dgm:spPr/>
    </dgm:pt>
    <dgm:pt modelId="{49209668-ADB1-42CA-BEF5-BA3657FC24FC}" type="pres">
      <dgm:prSet presAssocID="{C0DF0B2F-0AC4-47D0-BE39-E547B628E0FD}" presName="textA" presStyleLbl="revTx" presStyleIdx="0" presStyleCnt="4">
        <dgm:presLayoutVars>
          <dgm:bulletEnabled val="1"/>
        </dgm:presLayoutVars>
      </dgm:prSet>
      <dgm:spPr/>
    </dgm:pt>
    <dgm:pt modelId="{8EFFD7B0-188F-4B0E-9AE3-07BD6372C8EF}" type="pres">
      <dgm:prSet presAssocID="{C0DF0B2F-0AC4-47D0-BE39-E547B628E0FD}" presName="circleA" presStyleLbl="node1" presStyleIdx="0" presStyleCnt="4"/>
      <dgm:spPr/>
    </dgm:pt>
    <dgm:pt modelId="{C6EDB58E-D084-4F19-A793-06B2B683CA70}" type="pres">
      <dgm:prSet presAssocID="{C0DF0B2F-0AC4-47D0-BE39-E547B628E0FD}" presName="spaceA" presStyleCnt="0"/>
      <dgm:spPr/>
    </dgm:pt>
    <dgm:pt modelId="{B6B4E6A6-73FA-4F60-B78A-785FBA7D5034}" type="pres">
      <dgm:prSet presAssocID="{8DB8768F-B0B5-40B7-AB0D-EA3B07C52B7D}" presName="space" presStyleCnt="0"/>
      <dgm:spPr/>
    </dgm:pt>
    <dgm:pt modelId="{EA7B9AE4-B4DA-49E1-B951-92130F82D977}" type="pres">
      <dgm:prSet presAssocID="{00616169-3D3A-469A-A604-B657382378F9}" presName="compositeB" presStyleCnt="0"/>
      <dgm:spPr/>
    </dgm:pt>
    <dgm:pt modelId="{C18E009E-9E98-4070-9A7E-04D6884BD1AE}" type="pres">
      <dgm:prSet presAssocID="{00616169-3D3A-469A-A604-B657382378F9}" presName="textB" presStyleLbl="revTx" presStyleIdx="1" presStyleCnt="4">
        <dgm:presLayoutVars>
          <dgm:bulletEnabled val="1"/>
        </dgm:presLayoutVars>
      </dgm:prSet>
      <dgm:spPr/>
    </dgm:pt>
    <dgm:pt modelId="{BB72F20F-9D08-464D-9633-AC6C54DEE697}" type="pres">
      <dgm:prSet presAssocID="{00616169-3D3A-469A-A604-B657382378F9}" presName="circleB" presStyleLbl="node1" presStyleIdx="1" presStyleCnt="4"/>
      <dgm:spPr/>
    </dgm:pt>
    <dgm:pt modelId="{D6D9BBC2-0243-4DD6-8DF2-07E12CA69304}" type="pres">
      <dgm:prSet presAssocID="{00616169-3D3A-469A-A604-B657382378F9}" presName="spaceB" presStyleCnt="0"/>
      <dgm:spPr/>
    </dgm:pt>
    <dgm:pt modelId="{2743089A-EC9F-4A21-AA7A-CEE81A4E3E3E}" type="pres">
      <dgm:prSet presAssocID="{B89BCBAE-FCA7-46B2-BE2B-25C842D70EC4}" presName="space" presStyleCnt="0"/>
      <dgm:spPr/>
    </dgm:pt>
    <dgm:pt modelId="{068B3CD0-4F3F-4B46-8E3A-F2254C191A53}" type="pres">
      <dgm:prSet presAssocID="{7C120EC8-98E1-4243-B94E-C181387DFDD7}" presName="compositeA" presStyleCnt="0"/>
      <dgm:spPr/>
    </dgm:pt>
    <dgm:pt modelId="{C00B396C-0280-4E4E-8757-AC176815E501}" type="pres">
      <dgm:prSet presAssocID="{7C120EC8-98E1-4243-B94E-C181387DFDD7}" presName="textA" presStyleLbl="revTx" presStyleIdx="2" presStyleCnt="4">
        <dgm:presLayoutVars>
          <dgm:bulletEnabled val="1"/>
        </dgm:presLayoutVars>
      </dgm:prSet>
      <dgm:spPr/>
    </dgm:pt>
    <dgm:pt modelId="{65428697-8DAA-4864-926F-E4BA8535FE26}" type="pres">
      <dgm:prSet presAssocID="{7C120EC8-98E1-4243-B94E-C181387DFDD7}" presName="circleA" presStyleLbl="node1" presStyleIdx="2" presStyleCnt="4"/>
      <dgm:spPr/>
    </dgm:pt>
    <dgm:pt modelId="{A8F9823E-F2F1-4EEC-ADF1-E6DB270D894F}" type="pres">
      <dgm:prSet presAssocID="{7C120EC8-98E1-4243-B94E-C181387DFDD7}" presName="spaceA" presStyleCnt="0"/>
      <dgm:spPr/>
    </dgm:pt>
    <dgm:pt modelId="{E892FFC3-4755-4FB4-B456-881EB8999ED9}" type="pres">
      <dgm:prSet presAssocID="{F52D12A3-CEE8-407D-98BE-34BF157759EF}" presName="space" presStyleCnt="0"/>
      <dgm:spPr/>
    </dgm:pt>
    <dgm:pt modelId="{68D01DB5-7E2E-43FA-844F-6D4C343DC6C7}" type="pres">
      <dgm:prSet presAssocID="{3C37829F-502F-4446-822A-03FD905F6A25}" presName="compositeB" presStyleCnt="0"/>
      <dgm:spPr/>
    </dgm:pt>
    <dgm:pt modelId="{033AC0F7-6D08-44F8-9D25-BA589CA9DF99}" type="pres">
      <dgm:prSet presAssocID="{3C37829F-502F-4446-822A-03FD905F6A25}" presName="textB" presStyleLbl="revTx" presStyleIdx="3" presStyleCnt="4">
        <dgm:presLayoutVars>
          <dgm:bulletEnabled val="1"/>
        </dgm:presLayoutVars>
      </dgm:prSet>
      <dgm:spPr/>
    </dgm:pt>
    <dgm:pt modelId="{0812E6A5-103B-4599-9558-1102EA45D2A4}" type="pres">
      <dgm:prSet presAssocID="{3C37829F-502F-4446-822A-03FD905F6A25}" presName="circleB" presStyleLbl="node1" presStyleIdx="3" presStyleCnt="4"/>
      <dgm:spPr/>
    </dgm:pt>
    <dgm:pt modelId="{B5437526-A9A0-4BB9-9069-738EC81E738F}" type="pres">
      <dgm:prSet presAssocID="{3C37829F-502F-4446-822A-03FD905F6A25}" presName="spaceB" presStyleCnt="0"/>
      <dgm:spPr/>
    </dgm:pt>
  </dgm:ptLst>
  <dgm:cxnLst>
    <dgm:cxn modelId="{29472B05-862A-4E0B-AD15-8F960E3CDBE2}" type="presOf" srcId="{7C120EC8-98E1-4243-B94E-C181387DFDD7}" destId="{C00B396C-0280-4E4E-8757-AC176815E501}" srcOrd="0" destOrd="0" presId="urn:microsoft.com/office/officeart/2005/8/layout/hProcess11"/>
    <dgm:cxn modelId="{864B1D0B-91DB-4CF8-A4DA-3ED38128D1FA}" srcId="{F7BE7B60-6B9F-4C8B-9A8D-2845D43EB305}" destId="{00616169-3D3A-469A-A604-B657382378F9}" srcOrd="1" destOrd="0" parTransId="{C5929B4F-A1BD-4368-8D2F-2962E09260B5}" sibTransId="{B89BCBAE-FCA7-46B2-BE2B-25C842D70EC4}"/>
    <dgm:cxn modelId="{08AA1520-5F0F-4AC5-94EA-F2001A9113B8}" type="presOf" srcId="{3C37829F-502F-4446-822A-03FD905F6A25}" destId="{033AC0F7-6D08-44F8-9D25-BA589CA9DF99}" srcOrd="0" destOrd="0" presId="urn:microsoft.com/office/officeart/2005/8/layout/hProcess11"/>
    <dgm:cxn modelId="{7B576D61-B467-44A7-B57F-6A6D36DFFE2D}" srcId="{F7BE7B60-6B9F-4C8B-9A8D-2845D43EB305}" destId="{3C37829F-502F-4446-822A-03FD905F6A25}" srcOrd="3" destOrd="0" parTransId="{1A16F9FA-1C34-459C-AB56-F98664A4A08F}" sibTransId="{241A7538-9516-4E43-9E2E-DAEEFEE6E10B}"/>
    <dgm:cxn modelId="{FC163048-6EEB-44FD-A83B-C0D8C6CDB398}" type="presOf" srcId="{00616169-3D3A-469A-A604-B657382378F9}" destId="{C18E009E-9E98-4070-9A7E-04D6884BD1AE}" srcOrd="0" destOrd="0" presId="urn:microsoft.com/office/officeart/2005/8/layout/hProcess11"/>
    <dgm:cxn modelId="{B3EF7993-5453-477F-8DCC-68CD7CFD1736}" srcId="{F7BE7B60-6B9F-4C8B-9A8D-2845D43EB305}" destId="{C0DF0B2F-0AC4-47D0-BE39-E547B628E0FD}" srcOrd="0" destOrd="0" parTransId="{CBACCB02-6051-44DF-BCB0-3469BF1EDDA3}" sibTransId="{8DB8768F-B0B5-40B7-AB0D-EA3B07C52B7D}"/>
    <dgm:cxn modelId="{46EFB8A2-B27E-44E1-AF37-9C17B372A322}" type="presOf" srcId="{C0DF0B2F-0AC4-47D0-BE39-E547B628E0FD}" destId="{49209668-ADB1-42CA-BEF5-BA3657FC24FC}" srcOrd="0" destOrd="0" presId="urn:microsoft.com/office/officeart/2005/8/layout/hProcess11"/>
    <dgm:cxn modelId="{480073DE-5BC7-4FC6-8E50-353203E7C3C4}" srcId="{F7BE7B60-6B9F-4C8B-9A8D-2845D43EB305}" destId="{7C120EC8-98E1-4243-B94E-C181387DFDD7}" srcOrd="2" destOrd="0" parTransId="{B16CD15E-309A-4FD3-8DA8-9F23EE588E6D}" sibTransId="{F52D12A3-CEE8-407D-98BE-34BF157759EF}"/>
    <dgm:cxn modelId="{4EA890EE-C3EB-4F68-851F-D403E8964849}" type="presOf" srcId="{F7BE7B60-6B9F-4C8B-9A8D-2845D43EB305}" destId="{611A4666-76F8-4A03-B370-747B4C215234}" srcOrd="0" destOrd="0" presId="urn:microsoft.com/office/officeart/2005/8/layout/hProcess11"/>
    <dgm:cxn modelId="{DEA490C4-62D9-4946-8095-271F3CA2C5F8}" type="presParOf" srcId="{611A4666-76F8-4A03-B370-747B4C215234}" destId="{8C4D2858-A763-41B6-9E94-A3D781B45687}" srcOrd="0" destOrd="0" presId="urn:microsoft.com/office/officeart/2005/8/layout/hProcess11"/>
    <dgm:cxn modelId="{0A165F65-9323-40F9-9BD3-E212E972FE75}" type="presParOf" srcId="{611A4666-76F8-4A03-B370-747B4C215234}" destId="{6E6ADD75-68B6-4DB8-9FA7-56EF82F0EB7D}" srcOrd="1" destOrd="0" presId="urn:microsoft.com/office/officeart/2005/8/layout/hProcess11"/>
    <dgm:cxn modelId="{DD63CDF2-C96F-4EEA-B7A0-8EC185E48C82}" type="presParOf" srcId="{6E6ADD75-68B6-4DB8-9FA7-56EF82F0EB7D}" destId="{0D45D515-875D-4D33-9677-3E8DC3415193}" srcOrd="0" destOrd="0" presId="urn:microsoft.com/office/officeart/2005/8/layout/hProcess11"/>
    <dgm:cxn modelId="{FB4E88FC-3B16-4844-BC35-1756D930E748}" type="presParOf" srcId="{0D45D515-875D-4D33-9677-3E8DC3415193}" destId="{49209668-ADB1-42CA-BEF5-BA3657FC24FC}" srcOrd="0" destOrd="0" presId="urn:microsoft.com/office/officeart/2005/8/layout/hProcess11"/>
    <dgm:cxn modelId="{BC991CBC-E897-466A-BF68-975C82886E87}" type="presParOf" srcId="{0D45D515-875D-4D33-9677-3E8DC3415193}" destId="{8EFFD7B0-188F-4B0E-9AE3-07BD6372C8EF}" srcOrd="1" destOrd="0" presId="urn:microsoft.com/office/officeart/2005/8/layout/hProcess11"/>
    <dgm:cxn modelId="{01CD4413-4A2A-4A73-9B32-51FE40135BD2}" type="presParOf" srcId="{0D45D515-875D-4D33-9677-3E8DC3415193}" destId="{C6EDB58E-D084-4F19-A793-06B2B683CA70}" srcOrd="2" destOrd="0" presId="urn:microsoft.com/office/officeart/2005/8/layout/hProcess11"/>
    <dgm:cxn modelId="{D7B8E31E-1827-4563-A0BF-E07C126C3DF4}" type="presParOf" srcId="{6E6ADD75-68B6-4DB8-9FA7-56EF82F0EB7D}" destId="{B6B4E6A6-73FA-4F60-B78A-785FBA7D5034}" srcOrd="1" destOrd="0" presId="urn:microsoft.com/office/officeart/2005/8/layout/hProcess11"/>
    <dgm:cxn modelId="{AC197693-4795-4FCE-8386-6F6C1B371819}" type="presParOf" srcId="{6E6ADD75-68B6-4DB8-9FA7-56EF82F0EB7D}" destId="{EA7B9AE4-B4DA-49E1-B951-92130F82D977}" srcOrd="2" destOrd="0" presId="urn:microsoft.com/office/officeart/2005/8/layout/hProcess11"/>
    <dgm:cxn modelId="{59699CDC-3A85-49EF-A8A6-136D4C016F00}" type="presParOf" srcId="{EA7B9AE4-B4DA-49E1-B951-92130F82D977}" destId="{C18E009E-9E98-4070-9A7E-04D6884BD1AE}" srcOrd="0" destOrd="0" presId="urn:microsoft.com/office/officeart/2005/8/layout/hProcess11"/>
    <dgm:cxn modelId="{D0E38A42-AB0F-4C1A-946F-5431519A27AB}" type="presParOf" srcId="{EA7B9AE4-B4DA-49E1-B951-92130F82D977}" destId="{BB72F20F-9D08-464D-9633-AC6C54DEE697}" srcOrd="1" destOrd="0" presId="urn:microsoft.com/office/officeart/2005/8/layout/hProcess11"/>
    <dgm:cxn modelId="{58F63AC5-47B8-4C64-8F51-5CA83DD843E3}" type="presParOf" srcId="{EA7B9AE4-B4DA-49E1-B951-92130F82D977}" destId="{D6D9BBC2-0243-4DD6-8DF2-07E12CA69304}" srcOrd="2" destOrd="0" presId="urn:microsoft.com/office/officeart/2005/8/layout/hProcess11"/>
    <dgm:cxn modelId="{9324A554-F148-4DB5-AE63-082A7055AAB4}" type="presParOf" srcId="{6E6ADD75-68B6-4DB8-9FA7-56EF82F0EB7D}" destId="{2743089A-EC9F-4A21-AA7A-CEE81A4E3E3E}" srcOrd="3" destOrd="0" presId="urn:microsoft.com/office/officeart/2005/8/layout/hProcess11"/>
    <dgm:cxn modelId="{93208256-6266-4876-976E-C419CF0D336E}" type="presParOf" srcId="{6E6ADD75-68B6-4DB8-9FA7-56EF82F0EB7D}" destId="{068B3CD0-4F3F-4B46-8E3A-F2254C191A53}" srcOrd="4" destOrd="0" presId="urn:microsoft.com/office/officeart/2005/8/layout/hProcess11"/>
    <dgm:cxn modelId="{D4176BB3-645F-4568-A760-E96738E4C7A8}" type="presParOf" srcId="{068B3CD0-4F3F-4B46-8E3A-F2254C191A53}" destId="{C00B396C-0280-4E4E-8757-AC176815E501}" srcOrd="0" destOrd="0" presId="urn:microsoft.com/office/officeart/2005/8/layout/hProcess11"/>
    <dgm:cxn modelId="{5224FEFB-9EAA-48D8-B159-FDB645AE3F02}" type="presParOf" srcId="{068B3CD0-4F3F-4B46-8E3A-F2254C191A53}" destId="{65428697-8DAA-4864-926F-E4BA8535FE26}" srcOrd="1" destOrd="0" presId="urn:microsoft.com/office/officeart/2005/8/layout/hProcess11"/>
    <dgm:cxn modelId="{6A4455CF-6714-40BA-A26F-698468351E9B}" type="presParOf" srcId="{068B3CD0-4F3F-4B46-8E3A-F2254C191A53}" destId="{A8F9823E-F2F1-4EEC-ADF1-E6DB270D894F}" srcOrd="2" destOrd="0" presId="urn:microsoft.com/office/officeart/2005/8/layout/hProcess11"/>
    <dgm:cxn modelId="{9BD835FA-6DAE-4BE5-8161-3374A50F0D6F}" type="presParOf" srcId="{6E6ADD75-68B6-4DB8-9FA7-56EF82F0EB7D}" destId="{E892FFC3-4755-4FB4-B456-881EB8999ED9}" srcOrd="5" destOrd="0" presId="urn:microsoft.com/office/officeart/2005/8/layout/hProcess11"/>
    <dgm:cxn modelId="{D4B41E19-CCE4-41C7-81EB-FE309D49B8FC}" type="presParOf" srcId="{6E6ADD75-68B6-4DB8-9FA7-56EF82F0EB7D}" destId="{68D01DB5-7E2E-43FA-844F-6D4C343DC6C7}" srcOrd="6" destOrd="0" presId="urn:microsoft.com/office/officeart/2005/8/layout/hProcess11"/>
    <dgm:cxn modelId="{9203EBEA-BDA2-4A3E-824C-8DCB7033281A}" type="presParOf" srcId="{68D01DB5-7E2E-43FA-844F-6D4C343DC6C7}" destId="{033AC0F7-6D08-44F8-9D25-BA589CA9DF99}" srcOrd="0" destOrd="0" presId="urn:microsoft.com/office/officeart/2005/8/layout/hProcess11"/>
    <dgm:cxn modelId="{B963CA0E-947E-46BE-9364-2608AF72E0DD}" type="presParOf" srcId="{68D01DB5-7E2E-43FA-844F-6D4C343DC6C7}" destId="{0812E6A5-103B-4599-9558-1102EA45D2A4}" srcOrd="1" destOrd="0" presId="urn:microsoft.com/office/officeart/2005/8/layout/hProcess11"/>
    <dgm:cxn modelId="{A264AD6D-FE8D-49F0-84BE-DC3D1F0F399E}" type="presParOf" srcId="{68D01DB5-7E2E-43FA-844F-6D4C343DC6C7}" destId="{B5437526-A9A0-4BB9-9069-738EC81E738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BE7B60-6B9F-4C8B-9A8D-2845D43EB30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0DF0B2F-0AC4-47D0-BE39-E547B628E0FD}">
      <dgm:prSet phldrT="[Text]"/>
      <dgm:spPr/>
      <dgm:t>
        <a:bodyPr/>
        <a:lstStyle/>
        <a:p>
          <a:r>
            <a:rPr lang="it-IT" dirty="0"/>
            <a:t>App Service</a:t>
          </a:r>
        </a:p>
      </dgm:t>
    </dgm:pt>
    <dgm:pt modelId="{CBACCB02-6051-44DF-BCB0-3469BF1EDDA3}" type="parTrans" cxnId="{B3EF7993-5453-477F-8DCC-68CD7CFD1736}">
      <dgm:prSet/>
      <dgm:spPr/>
      <dgm:t>
        <a:bodyPr/>
        <a:lstStyle/>
        <a:p>
          <a:endParaRPr lang="it-IT"/>
        </a:p>
      </dgm:t>
    </dgm:pt>
    <dgm:pt modelId="{8DB8768F-B0B5-40B7-AB0D-EA3B07C52B7D}" type="sibTrans" cxnId="{B3EF7993-5453-477F-8DCC-68CD7CFD1736}">
      <dgm:prSet/>
      <dgm:spPr/>
      <dgm:t>
        <a:bodyPr/>
        <a:lstStyle/>
        <a:p>
          <a:endParaRPr lang="it-IT"/>
        </a:p>
      </dgm:t>
    </dgm:pt>
    <dgm:pt modelId="{00616169-3D3A-469A-A604-B657382378F9}">
      <dgm:prSet phldrT="[Text]"/>
      <dgm:spPr/>
      <dgm:t>
        <a:bodyPr/>
        <a:lstStyle/>
        <a:p>
          <a:r>
            <a:rPr lang="it-IT" dirty="0"/>
            <a:t>Batch</a:t>
          </a:r>
        </a:p>
      </dgm:t>
    </dgm:pt>
    <dgm:pt modelId="{C5929B4F-A1BD-4368-8D2F-2962E09260B5}" type="parTrans" cxnId="{864B1D0B-91DB-4CF8-A4DA-3ED38128D1FA}">
      <dgm:prSet/>
      <dgm:spPr/>
      <dgm:t>
        <a:bodyPr/>
        <a:lstStyle/>
        <a:p>
          <a:endParaRPr lang="it-IT"/>
        </a:p>
      </dgm:t>
    </dgm:pt>
    <dgm:pt modelId="{B89BCBAE-FCA7-46B2-BE2B-25C842D70EC4}" type="sibTrans" cxnId="{864B1D0B-91DB-4CF8-A4DA-3ED38128D1FA}">
      <dgm:prSet/>
      <dgm:spPr/>
      <dgm:t>
        <a:bodyPr/>
        <a:lstStyle/>
        <a:p>
          <a:endParaRPr lang="it-IT"/>
        </a:p>
      </dgm:t>
    </dgm:pt>
    <dgm:pt modelId="{7C120EC8-98E1-4243-B94E-C181387DFDD7}">
      <dgm:prSet phldrT="[Text]"/>
      <dgm:spPr/>
      <dgm:t>
        <a:bodyPr/>
        <a:lstStyle/>
        <a:p>
          <a:r>
            <a:rPr lang="it-IT" dirty="0"/>
            <a:t>Container Instances</a:t>
          </a:r>
        </a:p>
      </dgm:t>
    </dgm:pt>
    <dgm:pt modelId="{B16CD15E-309A-4FD3-8DA8-9F23EE588E6D}" type="parTrans" cxnId="{480073DE-5BC7-4FC6-8E50-353203E7C3C4}">
      <dgm:prSet/>
      <dgm:spPr/>
      <dgm:t>
        <a:bodyPr/>
        <a:lstStyle/>
        <a:p>
          <a:endParaRPr lang="it-IT"/>
        </a:p>
      </dgm:t>
    </dgm:pt>
    <dgm:pt modelId="{F52D12A3-CEE8-407D-98BE-34BF157759EF}" type="sibTrans" cxnId="{480073DE-5BC7-4FC6-8E50-353203E7C3C4}">
      <dgm:prSet/>
      <dgm:spPr/>
      <dgm:t>
        <a:bodyPr/>
        <a:lstStyle/>
        <a:p>
          <a:endParaRPr lang="it-IT"/>
        </a:p>
      </dgm:t>
    </dgm:pt>
    <dgm:pt modelId="{3C37829F-502F-4446-822A-03FD905F6A25}">
      <dgm:prSet phldrT="[Text]"/>
      <dgm:spPr/>
      <dgm:t>
        <a:bodyPr/>
        <a:lstStyle/>
        <a:p>
          <a:r>
            <a:rPr lang="it-IT" dirty="0"/>
            <a:t>Container Apps</a:t>
          </a:r>
        </a:p>
      </dgm:t>
    </dgm:pt>
    <dgm:pt modelId="{1A16F9FA-1C34-459C-AB56-F98664A4A08F}" type="parTrans" cxnId="{7B576D61-B467-44A7-B57F-6A6D36DFFE2D}">
      <dgm:prSet/>
      <dgm:spPr/>
      <dgm:t>
        <a:bodyPr/>
        <a:lstStyle/>
        <a:p>
          <a:endParaRPr lang="it-IT"/>
        </a:p>
      </dgm:t>
    </dgm:pt>
    <dgm:pt modelId="{241A7538-9516-4E43-9E2E-DAEEFEE6E10B}" type="sibTrans" cxnId="{7B576D61-B467-44A7-B57F-6A6D36DFFE2D}">
      <dgm:prSet/>
      <dgm:spPr/>
      <dgm:t>
        <a:bodyPr/>
        <a:lstStyle/>
        <a:p>
          <a:endParaRPr lang="it-IT"/>
        </a:p>
      </dgm:t>
    </dgm:pt>
    <dgm:pt modelId="{611A4666-76F8-4A03-B370-747B4C215234}" type="pres">
      <dgm:prSet presAssocID="{F7BE7B60-6B9F-4C8B-9A8D-2845D43EB305}" presName="Name0" presStyleCnt="0">
        <dgm:presLayoutVars>
          <dgm:dir/>
          <dgm:resizeHandles val="exact"/>
        </dgm:presLayoutVars>
      </dgm:prSet>
      <dgm:spPr/>
    </dgm:pt>
    <dgm:pt modelId="{8C4D2858-A763-41B6-9E94-A3D781B45687}" type="pres">
      <dgm:prSet presAssocID="{F7BE7B60-6B9F-4C8B-9A8D-2845D43EB305}" presName="arrow" presStyleLbl="bgShp" presStyleIdx="0" presStyleCnt="1"/>
      <dgm:spPr/>
    </dgm:pt>
    <dgm:pt modelId="{6E6ADD75-68B6-4DB8-9FA7-56EF82F0EB7D}" type="pres">
      <dgm:prSet presAssocID="{F7BE7B60-6B9F-4C8B-9A8D-2845D43EB305}" presName="points" presStyleCnt="0"/>
      <dgm:spPr/>
    </dgm:pt>
    <dgm:pt modelId="{0D45D515-875D-4D33-9677-3E8DC3415193}" type="pres">
      <dgm:prSet presAssocID="{C0DF0B2F-0AC4-47D0-BE39-E547B628E0FD}" presName="compositeA" presStyleCnt="0"/>
      <dgm:spPr/>
    </dgm:pt>
    <dgm:pt modelId="{49209668-ADB1-42CA-BEF5-BA3657FC24FC}" type="pres">
      <dgm:prSet presAssocID="{C0DF0B2F-0AC4-47D0-BE39-E547B628E0FD}" presName="textA" presStyleLbl="revTx" presStyleIdx="0" presStyleCnt="4">
        <dgm:presLayoutVars>
          <dgm:bulletEnabled val="1"/>
        </dgm:presLayoutVars>
      </dgm:prSet>
      <dgm:spPr/>
    </dgm:pt>
    <dgm:pt modelId="{8EFFD7B0-188F-4B0E-9AE3-07BD6372C8EF}" type="pres">
      <dgm:prSet presAssocID="{C0DF0B2F-0AC4-47D0-BE39-E547B628E0FD}" presName="circleA" presStyleLbl="node1" presStyleIdx="0" presStyleCnt="4"/>
      <dgm:spPr/>
    </dgm:pt>
    <dgm:pt modelId="{C6EDB58E-D084-4F19-A793-06B2B683CA70}" type="pres">
      <dgm:prSet presAssocID="{C0DF0B2F-0AC4-47D0-BE39-E547B628E0FD}" presName="spaceA" presStyleCnt="0"/>
      <dgm:spPr/>
    </dgm:pt>
    <dgm:pt modelId="{B6B4E6A6-73FA-4F60-B78A-785FBA7D5034}" type="pres">
      <dgm:prSet presAssocID="{8DB8768F-B0B5-40B7-AB0D-EA3B07C52B7D}" presName="space" presStyleCnt="0"/>
      <dgm:spPr/>
    </dgm:pt>
    <dgm:pt modelId="{EA7B9AE4-B4DA-49E1-B951-92130F82D977}" type="pres">
      <dgm:prSet presAssocID="{00616169-3D3A-469A-A604-B657382378F9}" presName="compositeB" presStyleCnt="0"/>
      <dgm:spPr/>
    </dgm:pt>
    <dgm:pt modelId="{C18E009E-9E98-4070-9A7E-04D6884BD1AE}" type="pres">
      <dgm:prSet presAssocID="{00616169-3D3A-469A-A604-B657382378F9}" presName="textB" presStyleLbl="revTx" presStyleIdx="1" presStyleCnt="4">
        <dgm:presLayoutVars>
          <dgm:bulletEnabled val="1"/>
        </dgm:presLayoutVars>
      </dgm:prSet>
      <dgm:spPr/>
    </dgm:pt>
    <dgm:pt modelId="{BB72F20F-9D08-464D-9633-AC6C54DEE697}" type="pres">
      <dgm:prSet presAssocID="{00616169-3D3A-469A-A604-B657382378F9}" presName="circleB" presStyleLbl="node1" presStyleIdx="1" presStyleCnt="4"/>
      <dgm:spPr/>
    </dgm:pt>
    <dgm:pt modelId="{D6D9BBC2-0243-4DD6-8DF2-07E12CA69304}" type="pres">
      <dgm:prSet presAssocID="{00616169-3D3A-469A-A604-B657382378F9}" presName="spaceB" presStyleCnt="0"/>
      <dgm:spPr/>
    </dgm:pt>
    <dgm:pt modelId="{2743089A-EC9F-4A21-AA7A-CEE81A4E3E3E}" type="pres">
      <dgm:prSet presAssocID="{B89BCBAE-FCA7-46B2-BE2B-25C842D70EC4}" presName="space" presStyleCnt="0"/>
      <dgm:spPr/>
    </dgm:pt>
    <dgm:pt modelId="{068B3CD0-4F3F-4B46-8E3A-F2254C191A53}" type="pres">
      <dgm:prSet presAssocID="{7C120EC8-98E1-4243-B94E-C181387DFDD7}" presName="compositeA" presStyleCnt="0"/>
      <dgm:spPr/>
    </dgm:pt>
    <dgm:pt modelId="{C00B396C-0280-4E4E-8757-AC176815E501}" type="pres">
      <dgm:prSet presAssocID="{7C120EC8-98E1-4243-B94E-C181387DFDD7}" presName="textA" presStyleLbl="revTx" presStyleIdx="2" presStyleCnt="4">
        <dgm:presLayoutVars>
          <dgm:bulletEnabled val="1"/>
        </dgm:presLayoutVars>
      </dgm:prSet>
      <dgm:spPr/>
    </dgm:pt>
    <dgm:pt modelId="{65428697-8DAA-4864-926F-E4BA8535FE26}" type="pres">
      <dgm:prSet presAssocID="{7C120EC8-98E1-4243-B94E-C181387DFDD7}" presName="circleA" presStyleLbl="node1" presStyleIdx="2" presStyleCnt="4"/>
      <dgm:spPr/>
    </dgm:pt>
    <dgm:pt modelId="{A8F9823E-F2F1-4EEC-ADF1-E6DB270D894F}" type="pres">
      <dgm:prSet presAssocID="{7C120EC8-98E1-4243-B94E-C181387DFDD7}" presName="spaceA" presStyleCnt="0"/>
      <dgm:spPr/>
    </dgm:pt>
    <dgm:pt modelId="{E892FFC3-4755-4FB4-B456-881EB8999ED9}" type="pres">
      <dgm:prSet presAssocID="{F52D12A3-CEE8-407D-98BE-34BF157759EF}" presName="space" presStyleCnt="0"/>
      <dgm:spPr/>
    </dgm:pt>
    <dgm:pt modelId="{68D01DB5-7E2E-43FA-844F-6D4C343DC6C7}" type="pres">
      <dgm:prSet presAssocID="{3C37829F-502F-4446-822A-03FD905F6A25}" presName="compositeB" presStyleCnt="0"/>
      <dgm:spPr/>
    </dgm:pt>
    <dgm:pt modelId="{033AC0F7-6D08-44F8-9D25-BA589CA9DF99}" type="pres">
      <dgm:prSet presAssocID="{3C37829F-502F-4446-822A-03FD905F6A25}" presName="textB" presStyleLbl="revTx" presStyleIdx="3" presStyleCnt="4">
        <dgm:presLayoutVars>
          <dgm:bulletEnabled val="1"/>
        </dgm:presLayoutVars>
      </dgm:prSet>
      <dgm:spPr/>
    </dgm:pt>
    <dgm:pt modelId="{0812E6A5-103B-4599-9558-1102EA45D2A4}" type="pres">
      <dgm:prSet presAssocID="{3C37829F-502F-4446-822A-03FD905F6A25}" presName="circleB" presStyleLbl="node1" presStyleIdx="3" presStyleCnt="4"/>
      <dgm:spPr/>
    </dgm:pt>
    <dgm:pt modelId="{B5437526-A9A0-4BB9-9069-738EC81E738F}" type="pres">
      <dgm:prSet presAssocID="{3C37829F-502F-4446-822A-03FD905F6A25}" presName="spaceB" presStyleCnt="0"/>
      <dgm:spPr/>
    </dgm:pt>
  </dgm:ptLst>
  <dgm:cxnLst>
    <dgm:cxn modelId="{29472B05-862A-4E0B-AD15-8F960E3CDBE2}" type="presOf" srcId="{7C120EC8-98E1-4243-B94E-C181387DFDD7}" destId="{C00B396C-0280-4E4E-8757-AC176815E501}" srcOrd="0" destOrd="0" presId="urn:microsoft.com/office/officeart/2005/8/layout/hProcess11"/>
    <dgm:cxn modelId="{864B1D0B-91DB-4CF8-A4DA-3ED38128D1FA}" srcId="{F7BE7B60-6B9F-4C8B-9A8D-2845D43EB305}" destId="{00616169-3D3A-469A-A604-B657382378F9}" srcOrd="1" destOrd="0" parTransId="{C5929B4F-A1BD-4368-8D2F-2962E09260B5}" sibTransId="{B89BCBAE-FCA7-46B2-BE2B-25C842D70EC4}"/>
    <dgm:cxn modelId="{08AA1520-5F0F-4AC5-94EA-F2001A9113B8}" type="presOf" srcId="{3C37829F-502F-4446-822A-03FD905F6A25}" destId="{033AC0F7-6D08-44F8-9D25-BA589CA9DF99}" srcOrd="0" destOrd="0" presId="urn:microsoft.com/office/officeart/2005/8/layout/hProcess11"/>
    <dgm:cxn modelId="{7B576D61-B467-44A7-B57F-6A6D36DFFE2D}" srcId="{F7BE7B60-6B9F-4C8B-9A8D-2845D43EB305}" destId="{3C37829F-502F-4446-822A-03FD905F6A25}" srcOrd="3" destOrd="0" parTransId="{1A16F9FA-1C34-459C-AB56-F98664A4A08F}" sibTransId="{241A7538-9516-4E43-9E2E-DAEEFEE6E10B}"/>
    <dgm:cxn modelId="{FC163048-6EEB-44FD-A83B-C0D8C6CDB398}" type="presOf" srcId="{00616169-3D3A-469A-A604-B657382378F9}" destId="{C18E009E-9E98-4070-9A7E-04D6884BD1AE}" srcOrd="0" destOrd="0" presId="urn:microsoft.com/office/officeart/2005/8/layout/hProcess11"/>
    <dgm:cxn modelId="{B3EF7993-5453-477F-8DCC-68CD7CFD1736}" srcId="{F7BE7B60-6B9F-4C8B-9A8D-2845D43EB305}" destId="{C0DF0B2F-0AC4-47D0-BE39-E547B628E0FD}" srcOrd="0" destOrd="0" parTransId="{CBACCB02-6051-44DF-BCB0-3469BF1EDDA3}" sibTransId="{8DB8768F-B0B5-40B7-AB0D-EA3B07C52B7D}"/>
    <dgm:cxn modelId="{46EFB8A2-B27E-44E1-AF37-9C17B372A322}" type="presOf" srcId="{C0DF0B2F-0AC4-47D0-BE39-E547B628E0FD}" destId="{49209668-ADB1-42CA-BEF5-BA3657FC24FC}" srcOrd="0" destOrd="0" presId="urn:microsoft.com/office/officeart/2005/8/layout/hProcess11"/>
    <dgm:cxn modelId="{480073DE-5BC7-4FC6-8E50-353203E7C3C4}" srcId="{F7BE7B60-6B9F-4C8B-9A8D-2845D43EB305}" destId="{7C120EC8-98E1-4243-B94E-C181387DFDD7}" srcOrd="2" destOrd="0" parTransId="{B16CD15E-309A-4FD3-8DA8-9F23EE588E6D}" sibTransId="{F52D12A3-CEE8-407D-98BE-34BF157759EF}"/>
    <dgm:cxn modelId="{4EA890EE-C3EB-4F68-851F-D403E8964849}" type="presOf" srcId="{F7BE7B60-6B9F-4C8B-9A8D-2845D43EB305}" destId="{611A4666-76F8-4A03-B370-747B4C215234}" srcOrd="0" destOrd="0" presId="urn:microsoft.com/office/officeart/2005/8/layout/hProcess11"/>
    <dgm:cxn modelId="{DEA490C4-62D9-4946-8095-271F3CA2C5F8}" type="presParOf" srcId="{611A4666-76F8-4A03-B370-747B4C215234}" destId="{8C4D2858-A763-41B6-9E94-A3D781B45687}" srcOrd="0" destOrd="0" presId="urn:microsoft.com/office/officeart/2005/8/layout/hProcess11"/>
    <dgm:cxn modelId="{0A165F65-9323-40F9-9BD3-E212E972FE75}" type="presParOf" srcId="{611A4666-76F8-4A03-B370-747B4C215234}" destId="{6E6ADD75-68B6-4DB8-9FA7-56EF82F0EB7D}" srcOrd="1" destOrd="0" presId="urn:microsoft.com/office/officeart/2005/8/layout/hProcess11"/>
    <dgm:cxn modelId="{DD63CDF2-C96F-4EEA-B7A0-8EC185E48C82}" type="presParOf" srcId="{6E6ADD75-68B6-4DB8-9FA7-56EF82F0EB7D}" destId="{0D45D515-875D-4D33-9677-3E8DC3415193}" srcOrd="0" destOrd="0" presId="urn:microsoft.com/office/officeart/2005/8/layout/hProcess11"/>
    <dgm:cxn modelId="{FB4E88FC-3B16-4844-BC35-1756D930E748}" type="presParOf" srcId="{0D45D515-875D-4D33-9677-3E8DC3415193}" destId="{49209668-ADB1-42CA-BEF5-BA3657FC24FC}" srcOrd="0" destOrd="0" presId="urn:microsoft.com/office/officeart/2005/8/layout/hProcess11"/>
    <dgm:cxn modelId="{BC991CBC-E897-466A-BF68-975C82886E87}" type="presParOf" srcId="{0D45D515-875D-4D33-9677-3E8DC3415193}" destId="{8EFFD7B0-188F-4B0E-9AE3-07BD6372C8EF}" srcOrd="1" destOrd="0" presId="urn:microsoft.com/office/officeart/2005/8/layout/hProcess11"/>
    <dgm:cxn modelId="{01CD4413-4A2A-4A73-9B32-51FE40135BD2}" type="presParOf" srcId="{0D45D515-875D-4D33-9677-3E8DC3415193}" destId="{C6EDB58E-D084-4F19-A793-06B2B683CA70}" srcOrd="2" destOrd="0" presId="urn:microsoft.com/office/officeart/2005/8/layout/hProcess11"/>
    <dgm:cxn modelId="{D7B8E31E-1827-4563-A0BF-E07C126C3DF4}" type="presParOf" srcId="{6E6ADD75-68B6-4DB8-9FA7-56EF82F0EB7D}" destId="{B6B4E6A6-73FA-4F60-B78A-785FBA7D5034}" srcOrd="1" destOrd="0" presId="urn:microsoft.com/office/officeart/2005/8/layout/hProcess11"/>
    <dgm:cxn modelId="{AC197693-4795-4FCE-8386-6F6C1B371819}" type="presParOf" srcId="{6E6ADD75-68B6-4DB8-9FA7-56EF82F0EB7D}" destId="{EA7B9AE4-B4DA-49E1-B951-92130F82D977}" srcOrd="2" destOrd="0" presId="urn:microsoft.com/office/officeart/2005/8/layout/hProcess11"/>
    <dgm:cxn modelId="{59699CDC-3A85-49EF-A8A6-136D4C016F00}" type="presParOf" srcId="{EA7B9AE4-B4DA-49E1-B951-92130F82D977}" destId="{C18E009E-9E98-4070-9A7E-04D6884BD1AE}" srcOrd="0" destOrd="0" presId="urn:microsoft.com/office/officeart/2005/8/layout/hProcess11"/>
    <dgm:cxn modelId="{D0E38A42-AB0F-4C1A-946F-5431519A27AB}" type="presParOf" srcId="{EA7B9AE4-B4DA-49E1-B951-92130F82D977}" destId="{BB72F20F-9D08-464D-9633-AC6C54DEE697}" srcOrd="1" destOrd="0" presId="urn:microsoft.com/office/officeart/2005/8/layout/hProcess11"/>
    <dgm:cxn modelId="{58F63AC5-47B8-4C64-8F51-5CA83DD843E3}" type="presParOf" srcId="{EA7B9AE4-B4DA-49E1-B951-92130F82D977}" destId="{D6D9BBC2-0243-4DD6-8DF2-07E12CA69304}" srcOrd="2" destOrd="0" presId="urn:microsoft.com/office/officeart/2005/8/layout/hProcess11"/>
    <dgm:cxn modelId="{9324A554-F148-4DB5-AE63-082A7055AAB4}" type="presParOf" srcId="{6E6ADD75-68B6-4DB8-9FA7-56EF82F0EB7D}" destId="{2743089A-EC9F-4A21-AA7A-CEE81A4E3E3E}" srcOrd="3" destOrd="0" presId="urn:microsoft.com/office/officeart/2005/8/layout/hProcess11"/>
    <dgm:cxn modelId="{93208256-6266-4876-976E-C419CF0D336E}" type="presParOf" srcId="{6E6ADD75-68B6-4DB8-9FA7-56EF82F0EB7D}" destId="{068B3CD0-4F3F-4B46-8E3A-F2254C191A53}" srcOrd="4" destOrd="0" presId="urn:microsoft.com/office/officeart/2005/8/layout/hProcess11"/>
    <dgm:cxn modelId="{D4176BB3-645F-4568-A760-E96738E4C7A8}" type="presParOf" srcId="{068B3CD0-4F3F-4B46-8E3A-F2254C191A53}" destId="{C00B396C-0280-4E4E-8757-AC176815E501}" srcOrd="0" destOrd="0" presId="urn:microsoft.com/office/officeart/2005/8/layout/hProcess11"/>
    <dgm:cxn modelId="{5224FEFB-9EAA-48D8-B159-FDB645AE3F02}" type="presParOf" srcId="{068B3CD0-4F3F-4B46-8E3A-F2254C191A53}" destId="{65428697-8DAA-4864-926F-E4BA8535FE26}" srcOrd="1" destOrd="0" presId="urn:microsoft.com/office/officeart/2005/8/layout/hProcess11"/>
    <dgm:cxn modelId="{6A4455CF-6714-40BA-A26F-698468351E9B}" type="presParOf" srcId="{068B3CD0-4F3F-4B46-8E3A-F2254C191A53}" destId="{A8F9823E-F2F1-4EEC-ADF1-E6DB270D894F}" srcOrd="2" destOrd="0" presId="urn:microsoft.com/office/officeart/2005/8/layout/hProcess11"/>
    <dgm:cxn modelId="{9BD835FA-6DAE-4BE5-8161-3374A50F0D6F}" type="presParOf" srcId="{6E6ADD75-68B6-4DB8-9FA7-56EF82F0EB7D}" destId="{E892FFC3-4755-4FB4-B456-881EB8999ED9}" srcOrd="5" destOrd="0" presId="urn:microsoft.com/office/officeart/2005/8/layout/hProcess11"/>
    <dgm:cxn modelId="{D4B41E19-CCE4-41C7-81EB-FE309D49B8FC}" type="presParOf" srcId="{6E6ADD75-68B6-4DB8-9FA7-56EF82F0EB7D}" destId="{68D01DB5-7E2E-43FA-844F-6D4C343DC6C7}" srcOrd="6" destOrd="0" presId="urn:microsoft.com/office/officeart/2005/8/layout/hProcess11"/>
    <dgm:cxn modelId="{9203EBEA-BDA2-4A3E-824C-8DCB7033281A}" type="presParOf" srcId="{68D01DB5-7E2E-43FA-844F-6D4C343DC6C7}" destId="{033AC0F7-6D08-44F8-9D25-BA589CA9DF99}" srcOrd="0" destOrd="0" presId="urn:microsoft.com/office/officeart/2005/8/layout/hProcess11"/>
    <dgm:cxn modelId="{B963CA0E-947E-46BE-9364-2608AF72E0DD}" type="presParOf" srcId="{68D01DB5-7E2E-43FA-844F-6D4C343DC6C7}" destId="{0812E6A5-103B-4599-9558-1102EA45D2A4}" srcOrd="1" destOrd="0" presId="urn:microsoft.com/office/officeart/2005/8/layout/hProcess11"/>
    <dgm:cxn modelId="{A264AD6D-FE8D-49F0-84BE-DC3D1F0F399E}" type="presParOf" srcId="{68D01DB5-7E2E-43FA-844F-6D4C343DC6C7}" destId="{B5437526-A9A0-4BB9-9069-738EC81E738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DD5AC-390E-4435-A2EB-210D84289F78}">
      <dsp:nvSpPr>
        <dsp:cNvPr id="0" name=""/>
        <dsp:cNvSpPr/>
      </dsp:nvSpPr>
      <dsp:spPr>
        <a:xfrm>
          <a:off x="0" y="1033085"/>
          <a:ext cx="10878820" cy="453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6EDC3-B52A-440A-B03E-718DC64A2590}">
      <dsp:nvSpPr>
        <dsp:cNvPr id="0" name=""/>
        <dsp:cNvSpPr/>
      </dsp:nvSpPr>
      <dsp:spPr>
        <a:xfrm>
          <a:off x="543941" y="767404"/>
          <a:ext cx="7615174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835" tIns="0" rIns="2878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 business intelligence team performing analysis and getting out insights </a:t>
          </a:r>
          <a:endParaRPr lang="en-US" sz="1800" kern="1200" dirty="0"/>
        </a:p>
      </dsp:txBody>
      <dsp:txXfrm>
        <a:off x="569880" y="793343"/>
        <a:ext cx="7563296" cy="479482"/>
      </dsp:txXfrm>
    </dsp:sp>
    <dsp:sp modelId="{BDCF01A9-B82B-474B-8123-3261B5D1305F}">
      <dsp:nvSpPr>
        <dsp:cNvPr id="0" name=""/>
        <dsp:cNvSpPr/>
      </dsp:nvSpPr>
      <dsp:spPr>
        <a:xfrm>
          <a:off x="0" y="1849565"/>
          <a:ext cx="10878820" cy="4536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C13DD-902D-437D-A52B-CE8699A9416F}">
      <dsp:nvSpPr>
        <dsp:cNvPr id="0" name=""/>
        <dsp:cNvSpPr/>
      </dsp:nvSpPr>
      <dsp:spPr>
        <a:xfrm>
          <a:off x="543941" y="1583885"/>
          <a:ext cx="7615174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835" tIns="0" rIns="2878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An entire company depending on those insights</a:t>
          </a:r>
          <a:endParaRPr lang="en-US" sz="1800" kern="1200" dirty="0"/>
        </a:p>
      </dsp:txBody>
      <dsp:txXfrm>
        <a:off x="569880" y="1609824"/>
        <a:ext cx="7563296" cy="479482"/>
      </dsp:txXfrm>
    </dsp:sp>
    <dsp:sp modelId="{5EE158DE-6CF3-46BE-A28C-220585E78211}">
      <dsp:nvSpPr>
        <dsp:cNvPr id="0" name=""/>
        <dsp:cNvSpPr/>
      </dsp:nvSpPr>
      <dsp:spPr>
        <a:xfrm>
          <a:off x="0" y="2666045"/>
          <a:ext cx="10878820" cy="1360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4317" tIns="374904" rIns="8443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We didn’t know how fast would grow up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Didn’t want to overengineer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Didn’t know what a Data Platform was, either</a:t>
          </a:r>
        </a:p>
      </dsp:txBody>
      <dsp:txXfrm>
        <a:off x="0" y="2666045"/>
        <a:ext cx="10878820" cy="1360800"/>
      </dsp:txXfrm>
    </dsp:sp>
    <dsp:sp modelId="{48B9DE6D-89DE-4C55-9A7D-F199D1BB73F4}">
      <dsp:nvSpPr>
        <dsp:cNvPr id="0" name=""/>
        <dsp:cNvSpPr/>
      </dsp:nvSpPr>
      <dsp:spPr>
        <a:xfrm>
          <a:off x="543941" y="2400365"/>
          <a:ext cx="7615174" cy="531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835" tIns="0" rIns="2878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A small but amazing dev/tech team in charge to build data stuff to do it</a:t>
          </a:r>
        </a:p>
      </dsp:txBody>
      <dsp:txXfrm>
        <a:off x="569880" y="2426304"/>
        <a:ext cx="7563296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D2858-A763-41B6-9E94-A3D781B45687}">
      <dsp:nvSpPr>
        <dsp:cNvPr id="0" name=""/>
        <dsp:cNvSpPr/>
      </dsp:nvSpPr>
      <dsp:spPr>
        <a:xfrm>
          <a:off x="0" y="547537"/>
          <a:ext cx="11055281" cy="7300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09668-ADB1-42CA-BEF5-BA3657FC24FC}">
      <dsp:nvSpPr>
        <dsp:cNvPr id="0" name=""/>
        <dsp:cNvSpPr/>
      </dsp:nvSpPr>
      <dsp:spPr>
        <a:xfrm>
          <a:off x="4979" y="0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App Service</a:t>
          </a:r>
        </a:p>
      </dsp:txBody>
      <dsp:txXfrm>
        <a:off x="4979" y="0"/>
        <a:ext cx="2395130" cy="730050"/>
      </dsp:txXfrm>
    </dsp:sp>
    <dsp:sp modelId="{8EFFD7B0-188F-4B0E-9AE3-07BD6372C8EF}">
      <dsp:nvSpPr>
        <dsp:cNvPr id="0" name=""/>
        <dsp:cNvSpPr/>
      </dsp:nvSpPr>
      <dsp:spPr>
        <a:xfrm>
          <a:off x="1111288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E009E-9E98-4070-9A7E-04D6884BD1AE}">
      <dsp:nvSpPr>
        <dsp:cNvPr id="0" name=""/>
        <dsp:cNvSpPr/>
      </dsp:nvSpPr>
      <dsp:spPr>
        <a:xfrm>
          <a:off x="2519867" y="1095074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Batch</a:t>
          </a:r>
        </a:p>
      </dsp:txBody>
      <dsp:txXfrm>
        <a:off x="2519867" y="1095074"/>
        <a:ext cx="2395130" cy="730050"/>
      </dsp:txXfrm>
    </dsp:sp>
    <dsp:sp modelId="{BB72F20F-9D08-464D-9633-AC6C54DEE697}">
      <dsp:nvSpPr>
        <dsp:cNvPr id="0" name=""/>
        <dsp:cNvSpPr/>
      </dsp:nvSpPr>
      <dsp:spPr>
        <a:xfrm>
          <a:off x="3626176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B396C-0280-4E4E-8757-AC176815E501}">
      <dsp:nvSpPr>
        <dsp:cNvPr id="0" name=""/>
        <dsp:cNvSpPr/>
      </dsp:nvSpPr>
      <dsp:spPr>
        <a:xfrm>
          <a:off x="5034754" y="0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Container Instances</a:t>
          </a:r>
        </a:p>
      </dsp:txBody>
      <dsp:txXfrm>
        <a:off x="5034754" y="0"/>
        <a:ext cx="2395130" cy="730050"/>
      </dsp:txXfrm>
    </dsp:sp>
    <dsp:sp modelId="{65428697-8DAA-4864-926F-E4BA8535FE26}">
      <dsp:nvSpPr>
        <dsp:cNvPr id="0" name=""/>
        <dsp:cNvSpPr/>
      </dsp:nvSpPr>
      <dsp:spPr>
        <a:xfrm>
          <a:off x="6141063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AC0F7-6D08-44F8-9D25-BA589CA9DF99}">
      <dsp:nvSpPr>
        <dsp:cNvPr id="0" name=""/>
        <dsp:cNvSpPr/>
      </dsp:nvSpPr>
      <dsp:spPr>
        <a:xfrm>
          <a:off x="7549642" y="1095074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Container Apps</a:t>
          </a:r>
        </a:p>
      </dsp:txBody>
      <dsp:txXfrm>
        <a:off x="7549642" y="1095074"/>
        <a:ext cx="2395130" cy="730050"/>
      </dsp:txXfrm>
    </dsp:sp>
    <dsp:sp modelId="{0812E6A5-103B-4599-9558-1102EA45D2A4}">
      <dsp:nvSpPr>
        <dsp:cNvPr id="0" name=""/>
        <dsp:cNvSpPr/>
      </dsp:nvSpPr>
      <dsp:spPr>
        <a:xfrm>
          <a:off x="8655951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D2858-A763-41B6-9E94-A3D781B45687}">
      <dsp:nvSpPr>
        <dsp:cNvPr id="0" name=""/>
        <dsp:cNvSpPr/>
      </dsp:nvSpPr>
      <dsp:spPr>
        <a:xfrm>
          <a:off x="0" y="547537"/>
          <a:ext cx="11055281" cy="7300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09668-ADB1-42CA-BEF5-BA3657FC24FC}">
      <dsp:nvSpPr>
        <dsp:cNvPr id="0" name=""/>
        <dsp:cNvSpPr/>
      </dsp:nvSpPr>
      <dsp:spPr>
        <a:xfrm>
          <a:off x="4979" y="0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App Service</a:t>
          </a:r>
        </a:p>
      </dsp:txBody>
      <dsp:txXfrm>
        <a:off x="4979" y="0"/>
        <a:ext cx="2395130" cy="730050"/>
      </dsp:txXfrm>
    </dsp:sp>
    <dsp:sp modelId="{8EFFD7B0-188F-4B0E-9AE3-07BD6372C8EF}">
      <dsp:nvSpPr>
        <dsp:cNvPr id="0" name=""/>
        <dsp:cNvSpPr/>
      </dsp:nvSpPr>
      <dsp:spPr>
        <a:xfrm>
          <a:off x="1111288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E009E-9E98-4070-9A7E-04D6884BD1AE}">
      <dsp:nvSpPr>
        <dsp:cNvPr id="0" name=""/>
        <dsp:cNvSpPr/>
      </dsp:nvSpPr>
      <dsp:spPr>
        <a:xfrm>
          <a:off x="2519867" y="1095074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Batch</a:t>
          </a:r>
        </a:p>
      </dsp:txBody>
      <dsp:txXfrm>
        <a:off x="2519867" y="1095074"/>
        <a:ext cx="2395130" cy="730050"/>
      </dsp:txXfrm>
    </dsp:sp>
    <dsp:sp modelId="{BB72F20F-9D08-464D-9633-AC6C54DEE697}">
      <dsp:nvSpPr>
        <dsp:cNvPr id="0" name=""/>
        <dsp:cNvSpPr/>
      </dsp:nvSpPr>
      <dsp:spPr>
        <a:xfrm>
          <a:off x="3626176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B396C-0280-4E4E-8757-AC176815E501}">
      <dsp:nvSpPr>
        <dsp:cNvPr id="0" name=""/>
        <dsp:cNvSpPr/>
      </dsp:nvSpPr>
      <dsp:spPr>
        <a:xfrm>
          <a:off x="5034754" y="0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Container Instances</a:t>
          </a:r>
        </a:p>
      </dsp:txBody>
      <dsp:txXfrm>
        <a:off x="5034754" y="0"/>
        <a:ext cx="2395130" cy="730050"/>
      </dsp:txXfrm>
    </dsp:sp>
    <dsp:sp modelId="{65428697-8DAA-4864-926F-E4BA8535FE26}">
      <dsp:nvSpPr>
        <dsp:cNvPr id="0" name=""/>
        <dsp:cNvSpPr/>
      </dsp:nvSpPr>
      <dsp:spPr>
        <a:xfrm>
          <a:off x="6141063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AC0F7-6D08-44F8-9D25-BA589CA9DF99}">
      <dsp:nvSpPr>
        <dsp:cNvPr id="0" name=""/>
        <dsp:cNvSpPr/>
      </dsp:nvSpPr>
      <dsp:spPr>
        <a:xfrm>
          <a:off x="7549642" y="1095074"/>
          <a:ext cx="2395130" cy="73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Container Apps</a:t>
          </a:r>
        </a:p>
      </dsp:txBody>
      <dsp:txXfrm>
        <a:off x="7549642" y="1095074"/>
        <a:ext cx="2395130" cy="730050"/>
      </dsp:txXfrm>
    </dsp:sp>
    <dsp:sp modelId="{0812E6A5-103B-4599-9558-1102EA45D2A4}">
      <dsp:nvSpPr>
        <dsp:cNvPr id="0" name=""/>
        <dsp:cNvSpPr/>
      </dsp:nvSpPr>
      <dsp:spPr>
        <a:xfrm>
          <a:off x="8655951" y="821306"/>
          <a:ext cx="182512" cy="182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6308272-5835-4EF2-8338-4CF3D53B7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D70D03-0EAB-43BF-BC9B-B89C41E39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8C0DD-40C9-477F-B05E-5EB02AF57936}" type="datetimeFigureOut">
              <a:rPr lang="it-IT" smtClean="0"/>
              <a:t>17/10/2022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1C9173-1813-4DF2-954A-714D86A4F1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023069-8468-492F-A353-6A444E378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18A0-23B7-4482-A80D-B50684276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381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0B5EC-8458-4BBA-B9B8-D0FBEA2CFC1E}" type="datetimeFigureOut">
              <a:rPr lang="it-IT" smtClean="0"/>
              <a:t>17/10/2022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DD78-F36F-4CED-8AB8-7EDB06BE60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23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9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11D49D0-090B-0FC5-67A1-1382DB17BB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833178"/>
            <a:ext cx="2261616" cy="726172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D8BF8D0-A3E0-A978-BF86-36D522B42B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641" y="5851381"/>
            <a:ext cx="3414903" cy="4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 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78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10/17/2022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2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05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FA1AF02-8B51-165A-80BC-4093F63C41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24" y="1978478"/>
            <a:ext cx="3877551" cy="12450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6E8FB5-26B8-4CEE-EAFE-231408966B87}"/>
              </a:ext>
            </a:extLst>
          </p:cNvPr>
          <p:cNvSpPr txBox="1"/>
          <p:nvPr userDrawn="1"/>
        </p:nvSpPr>
        <p:spPr>
          <a:xfrm>
            <a:off x="4302879" y="3634498"/>
            <a:ext cx="3586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>
                <a:latin typeface="Montserrat" pitchFamily="2" charset="0"/>
              </a:rPr>
              <a:t>17, 18, 19 OTTOBRE 2022</a:t>
            </a:r>
          </a:p>
          <a:p>
            <a:pPr algn="ctr"/>
            <a:r>
              <a:rPr lang="en-GB" sz="1600">
                <a:latin typeface="Montserrat" pitchFamily="2" charset="0"/>
              </a:rPr>
              <a:t>NH MILANO CONGRESS CENTRE</a:t>
            </a:r>
            <a:endParaRPr lang="it-IT" sz="1600">
              <a:latin typeface="Montserrat" pitchFamily="2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8DF723C-AD15-8CB3-1319-BB3AA024ABDD}"/>
              </a:ext>
            </a:extLst>
          </p:cNvPr>
          <p:cNvGrpSpPr/>
          <p:nvPr userDrawn="1"/>
        </p:nvGrpSpPr>
        <p:grpSpPr>
          <a:xfrm>
            <a:off x="4414004" y="4661166"/>
            <a:ext cx="3363988" cy="372224"/>
            <a:chOff x="4540655" y="4626864"/>
            <a:chExt cx="3363988" cy="372224"/>
          </a:xfrm>
        </p:grpSpPr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D023C03F-53AC-8AD7-20F2-5093B0D76B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5671"/>
            <a:stretch/>
          </p:blipFill>
          <p:spPr>
            <a:xfrm>
              <a:off x="4540655" y="4626864"/>
              <a:ext cx="1256550" cy="372224"/>
            </a:xfrm>
            <a:prstGeom prst="rect">
              <a:avLst/>
            </a:prstGeom>
          </p:spPr>
        </p:pic>
        <p:pic>
          <p:nvPicPr>
            <p:cNvPr id="17" name="Elemento grafico 16">
              <a:extLst>
                <a:ext uri="{FF2B5EF4-FFF2-40B4-BE49-F238E27FC236}">
                  <a16:creationId xmlns:a16="http://schemas.microsoft.com/office/drawing/2014/main" id="{2F743512-467B-E012-397F-65E930284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225"/>
            <a:stretch/>
          </p:blipFill>
          <p:spPr>
            <a:xfrm>
              <a:off x="6748823" y="4626864"/>
              <a:ext cx="1155820" cy="372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13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FAE8C4B-7602-4F75-3797-58A9036305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543" y="-100584"/>
            <a:ext cx="13115544" cy="69585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D686B1B-78B1-6720-C6AD-42C325BD2A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936368"/>
            <a:ext cx="5950141" cy="5921632"/>
          </a:xfrm>
          <a:prstGeom prst="rect">
            <a:avLst/>
          </a:prstGeom>
        </p:spPr>
      </p:pic>
      <p:pic>
        <p:nvPicPr>
          <p:cNvPr id="7" name="Immagine 6" descr="Immagine che contiene cavo, connettore, serviziodatavola, stoviglie&#10;&#10;Descrizione generata automaticamente">
            <a:extLst>
              <a:ext uri="{FF2B5EF4-FFF2-40B4-BE49-F238E27FC236}">
                <a16:creationId xmlns:a16="http://schemas.microsoft.com/office/drawing/2014/main" id="{F6AE82CD-E327-12B2-C805-75DDACCFC5A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45" y="1077668"/>
            <a:ext cx="7153656" cy="57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9" r:id="rId3"/>
    <p:sldLayoutId id="214748367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1DFEBFF6-4972-94F4-E894-264F8F158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61"/>
          <a:stretch/>
        </p:blipFill>
        <p:spPr>
          <a:xfrm>
            <a:off x="-1" y="-1"/>
            <a:ext cx="12192001" cy="687708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94F5670-BD86-D108-4936-0DA414FABC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10" y="2028825"/>
            <a:ext cx="4823712" cy="48006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600F7CE-AC78-543B-37A2-EFEAA7935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336729" y="29028"/>
            <a:ext cx="4823712" cy="4800600"/>
          </a:xfrm>
          <a:prstGeom prst="rect">
            <a:avLst/>
          </a:prstGeom>
        </p:spPr>
      </p:pic>
      <p:pic>
        <p:nvPicPr>
          <p:cNvPr id="23" name="Immagine 22" descr="Immagine che contiene cavo, connettore, serviziodatavola, stoviglie&#10;&#10;Descrizione generata automaticamente">
            <a:extLst>
              <a:ext uri="{FF2B5EF4-FFF2-40B4-BE49-F238E27FC236}">
                <a16:creationId xmlns:a16="http://schemas.microsoft.com/office/drawing/2014/main" id="{212B0800-00B4-C83A-B1A8-E6FA29079F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1" t="394" r="18350" b="41860"/>
          <a:stretch/>
        </p:blipFill>
        <p:spPr>
          <a:xfrm flipH="1">
            <a:off x="0" y="0"/>
            <a:ext cx="2932402" cy="421008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C9E428A-1515-0772-CCD8-23CED608B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0"/>
          <a:stretch/>
        </p:blipFill>
        <p:spPr>
          <a:xfrm rot="10800000" flipH="1" flipV="1">
            <a:off x="8427484" y="4161971"/>
            <a:ext cx="3752007" cy="26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3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CEA791-9F36-CE5A-4B6D-55595310A84D}"/>
              </a:ext>
            </a:extLst>
          </p:cNvPr>
          <p:cNvSpPr txBox="1">
            <a:spLocks/>
          </p:cNvSpPr>
          <p:nvPr/>
        </p:nvSpPr>
        <p:spPr>
          <a:xfrm>
            <a:off x="838200" y="2059807"/>
            <a:ext cx="7281672" cy="1789237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it-IT" sz="4400" dirty="0">
                <a:solidFill>
                  <a:srgbClr val="C00000"/>
                </a:solidFill>
                <a:latin typeface="+mn-lt"/>
              </a:rPr>
              <a:t>Implementare una strategia serverless di Data Analytics con Microsoft Azure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06436C-9A57-A301-EAA7-0A830E64D87D}"/>
              </a:ext>
            </a:extLst>
          </p:cNvPr>
          <p:cNvSpPr txBox="1">
            <a:spLocks/>
          </p:cNvSpPr>
          <p:nvPr/>
        </p:nvSpPr>
        <p:spPr>
          <a:xfrm>
            <a:off x="838200" y="3939648"/>
            <a:ext cx="7537704" cy="4735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666666"/>
                </a:solidFill>
                <a:latin typeface="Montserrat SemiBold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0" dirty="0">
                <a:latin typeface="+mn-lt"/>
              </a:rPr>
              <a:t>Roberto Freato</a:t>
            </a:r>
          </a:p>
        </p:txBody>
      </p:sp>
    </p:spTree>
    <p:extLst>
      <p:ext uri="{BB962C8B-B14F-4D97-AF65-F5344CB8AC3E}">
        <p14:creationId xmlns:p14="http://schemas.microsoft.com/office/powerpoint/2010/main" val="169092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14b245b-5903-424a-be61-9293bfaf642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C2E21-EE20-50CA-CAC3-3684D520B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336bf8c-e6dc-47e6-869c-31dc0575695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38F30D-CF6E-998D-262D-1662D9960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14b245b-5903-424a-be61-9293bfaf642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3A0CE-2BCE-A893-4DF7-5467B9A3E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52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a4bd8d0-a5ec-4d78-a244-4896cc894ec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EE625-995C-3984-3C17-C4E7F67D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702803" cy="640080"/>
          </a:xfrm>
        </p:spPr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we evolved and scaled the Data Platform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9A3DF2-0CBA-51EE-EDCF-CC78E08CAAD5}"/>
              </a:ext>
            </a:extLst>
          </p:cNvPr>
          <p:cNvGraphicFramePr/>
          <p:nvPr/>
        </p:nvGraphicFramePr>
        <p:xfrm>
          <a:off x="547246" y="2639683"/>
          <a:ext cx="11055281" cy="182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BC164A5-4F07-8785-B236-C55966836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26" y="1851660"/>
            <a:ext cx="11868347" cy="3595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32E21-9C9F-F9ED-1097-9AFB06B190E1}"/>
              </a:ext>
            </a:extLst>
          </p:cNvPr>
          <p:cNvSpPr txBox="1"/>
          <p:nvPr/>
        </p:nvSpPr>
        <p:spPr>
          <a:xfrm>
            <a:off x="10831830" y="6627168"/>
            <a:ext cx="13601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Even in the back seats?</a:t>
            </a:r>
            <a:endParaRPr 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16586-79B0-9E3D-6B6D-7C64D8C7D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e5de0fd-b614-4886-a8f2-ef512f97850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735576"/>
            <a:ext cx="10884310" cy="6122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13196F-E1BA-2153-0E1D-E27F06492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02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D16A-6C4F-135F-517F-F10A1766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once upon a time, there was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F831A4-90A3-80BF-A1B4-98FD5F2F0D32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539750" y="1435100"/>
          <a:ext cx="10878820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44AD7A-F6E5-2B61-9F4A-CC4C08A82A48}"/>
              </a:ext>
            </a:extLst>
          </p:cNvPr>
          <p:cNvSpPr txBox="1"/>
          <p:nvPr/>
        </p:nvSpPr>
        <p:spPr>
          <a:xfrm>
            <a:off x="10831830" y="6627168"/>
            <a:ext cx="13601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Can you read this line?</a:t>
            </a:r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FE5B8-39AB-6DDF-07DD-CD84183C2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0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702803" cy="640080"/>
          </a:xfrm>
        </p:spPr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we evolved and scaled the Data Platform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9A3DF2-0CBA-51EE-EDCF-CC78E08CAAD5}"/>
              </a:ext>
            </a:extLst>
          </p:cNvPr>
          <p:cNvGraphicFramePr/>
          <p:nvPr/>
        </p:nvGraphicFramePr>
        <p:xfrm>
          <a:off x="547246" y="2639683"/>
          <a:ext cx="11055281" cy="182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BC164A5-4F07-8785-B236-C55966836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826" y="1851660"/>
            <a:ext cx="11868347" cy="3595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32E21-9C9F-F9ED-1097-9AFB06B190E1}"/>
              </a:ext>
            </a:extLst>
          </p:cNvPr>
          <p:cNvSpPr txBox="1"/>
          <p:nvPr/>
        </p:nvSpPr>
        <p:spPr>
          <a:xfrm>
            <a:off x="10831830" y="6627168"/>
            <a:ext cx="13601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Even in the back seats?</a:t>
            </a:r>
            <a:endParaRPr 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1DD5E-1541-69AC-D69F-21BA8A3202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6511-8AF7-1623-49C6-66421A37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glossary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16CF4-4831-E524-ACBB-B72DA05D3B5C}"/>
              </a:ext>
            </a:extLst>
          </p:cNvPr>
          <p:cNvSpPr/>
          <p:nvPr/>
        </p:nvSpPr>
        <p:spPr>
          <a:xfrm>
            <a:off x="4280612" y="3232280"/>
            <a:ext cx="23701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8D2FE6-88B3-43ED-47F9-D4E0671E639B}"/>
              </a:ext>
            </a:extLst>
          </p:cNvPr>
          <p:cNvSpPr/>
          <p:nvPr/>
        </p:nvSpPr>
        <p:spPr>
          <a:xfrm>
            <a:off x="5546173" y="2159280"/>
            <a:ext cx="533986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Platform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BC3A2-3560-A170-69CE-1357666DE596}"/>
              </a:ext>
            </a:extLst>
          </p:cNvPr>
          <p:cNvSpPr/>
          <p:nvPr/>
        </p:nvSpPr>
        <p:spPr>
          <a:xfrm>
            <a:off x="1398200" y="4205640"/>
            <a:ext cx="36952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2B802-8D00-0ABC-E28E-14A88671F910}"/>
              </a:ext>
            </a:extLst>
          </p:cNvPr>
          <p:cNvSpPr/>
          <p:nvPr/>
        </p:nvSpPr>
        <p:spPr>
          <a:xfrm>
            <a:off x="2201812" y="2697029"/>
            <a:ext cx="3510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Landing 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B992D4-8797-BCB9-FBEF-1890CDDC49BC}"/>
              </a:ext>
            </a:extLst>
          </p:cNvPr>
          <p:cNvSpPr/>
          <p:nvPr/>
        </p:nvSpPr>
        <p:spPr>
          <a:xfrm>
            <a:off x="5259358" y="3928641"/>
            <a:ext cx="46664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Ingestion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96D41C-B3E4-797A-CD9E-1B75739F8A01}"/>
              </a:ext>
            </a:extLst>
          </p:cNvPr>
          <p:cNvSpPr/>
          <p:nvPr/>
        </p:nvSpPr>
        <p:spPr>
          <a:xfrm>
            <a:off x="6830147" y="3044525"/>
            <a:ext cx="2771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D7EE9-9FFC-D6EC-3D83-883CB157FC5B}"/>
              </a:ext>
            </a:extLst>
          </p:cNvPr>
          <p:cNvSpPr/>
          <p:nvPr/>
        </p:nvSpPr>
        <p:spPr>
          <a:xfrm>
            <a:off x="1763252" y="3208724"/>
            <a:ext cx="226703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6D47E-4EAC-8BF4-3E31-F983DE300747}"/>
              </a:ext>
            </a:extLst>
          </p:cNvPr>
          <p:cNvSpPr txBox="1"/>
          <p:nvPr/>
        </p:nvSpPr>
        <p:spPr>
          <a:xfrm>
            <a:off x="11590020" y="6652260"/>
            <a:ext cx="601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/>
              <a:t>And now?</a:t>
            </a:r>
            <a:endParaRPr lang="en-US" sz="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ABA9C-C81C-A7F0-99B3-5AC8851DF0A1}"/>
              </a:ext>
            </a:extLst>
          </p:cNvPr>
          <p:cNvSpPr/>
          <p:nvPr/>
        </p:nvSpPr>
        <p:spPr>
          <a:xfrm>
            <a:off x="3567228" y="4763501"/>
            <a:ext cx="338426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Databricks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D38EF6-EFC3-5EDE-D41C-53E752AEF0C3}"/>
              </a:ext>
            </a:extLst>
          </p:cNvPr>
          <p:cNvSpPr/>
          <p:nvPr/>
        </p:nvSpPr>
        <p:spPr>
          <a:xfrm>
            <a:off x="6830147" y="4804830"/>
            <a:ext cx="23871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20E755-D70D-9E95-7680-5B78FA1A32D3}"/>
              </a:ext>
            </a:extLst>
          </p:cNvPr>
          <p:cNvSpPr/>
          <p:nvPr/>
        </p:nvSpPr>
        <p:spPr>
          <a:xfrm>
            <a:off x="6830147" y="1694139"/>
            <a:ext cx="34681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Movement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D8C7F-4D7A-8FA7-592C-B007E068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7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978b2a0-2cd8-4238-86f3-29bfd42e558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05F85C-051E-2B64-E541-354074353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e6031dc-b175-4f7d-973f-beb5c8e9adf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33D1F-A24A-9590-A527-1C62B78A8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63fd41a-e5a8-482c-9ebe-046bea78026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33A50-00D6-D3F2-4B3C-70DDB1CD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94e8761-2dbc-4859-834a-c42af4c6d04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BD4C7-2D70-C896-DF00-EDE036DB1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7935b61-a253-4997-87a3-4c4195d2114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CE81B1-548D-CD54-07F9-7E765D84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267" y="248649"/>
            <a:ext cx="1737739" cy="1727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fo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s xmlns="c16c8e6c-5f33-4a2f-b0f5-e867314360fd" xsi:nil="true"/>
    <MigrationWizIdDocumentLibraryPermissions xmlns="c16c8e6c-5f33-4a2f-b0f5-e867314360fd" xsi:nil="true"/>
    <MigrationWizId xmlns="c16c8e6c-5f33-4a2f-b0f5-e867314360fd">70986dd2-6405-4398-a41f-693e871eba62</MigrationWizId>
    <MigrationWizIdPermissionLevels xmlns="c16c8e6c-5f33-4a2f-b0f5-e867314360fd" xsi:nil="true"/>
    <MigrationWizIdSecurityGroups xmlns="c16c8e6c-5f33-4a2f-b0f5-e867314360fd" xsi:nil="true"/>
    <lcf76f155ced4ddcb4097134ff3c332f xmlns="c16c8e6c-5f33-4a2f-b0f5-e867314360fd">
      <Terms xmlns="http://schemas.microsoft.com/office/infopath/2007/PartnerControls"/>
    </lcf76f155ced4ddcb4097134ff3c332f>
    <TaxCatchAll xmlns="7bc38eb8-dac7-4a44-a2c1-45076341eb9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B8B37EB8EAAE49A1FF4B0B6D18B8C5" ma:contentTypeVersion="21" ma:contentTypeDescription="Creare un nuovo documento." ma:contentTypeScope="" ma:versionID="ed4bd8e3d42455a29e7662f4bd167583">
  <xsd:schema xmlns:xsd="http://www.w3.org/2001/XMLSchema" xmlns:xs="http://www.w3.org/2001/XMLSchema" xmlns:p="http://schemas.microsoft.com/office/2006/metadata/properties" xmlns:ns2="c16c8e6c-5f33-4a2f-b0f5-e867314360fd" xmlns:ns3="7bc38eb8-dac7-4a44-a2c1-45076341eb92" targetNamespace="http://schemas.microsoft.com/office/2006/metadata/properties" ma:root="true" ma:fieldsID="4738a249bcff1d86e79028f976a5989f" ns2:_="" ns3:_="">
    <xsd:import namespace="c16c8e6c-5f33-4a2f-b0f5-e867314360fd"/>
    <xsd:import namespace="7bc38eb8-dac7-4a44-a2c1-45076341eb92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PermissionLevels" minOccurs="0"/>
                <xsd:element ref="ns2:MigrationWizIdDocumentLibraryPermissions" minOccurs="0"/>
                <xsd:element ref="ns2:MigrationWizIdSecurityGroups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c8e6c-5f33-4a2f-b0f5-e867314360fd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Tag immagine" ma:readOnly="false" ma:fieldId="{5cf76f15-5ced-4ddc-b409-7134ff3c332f}" ma:taxonomyMulti="true" ma:sspId="c9aca922-bb37-43c1-8e07-ec8a9ae0b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38eb8-dac7-4a44-a2c1-45076341eb92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b7064790-6eac-4c01-b102-70d4cb2521e2}" ma:internalName="TaxCatchAll" ma:showField="CatchAllData" ma:web="7bc38eb8-dac7-4a44-a2c1-45076341eb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F5D22E-A467-4BDA-8994-5D4B51BDC6B4}">
  <ds:schemaRefs>
    <ds:schemaRef ds:uri="7bc38eb8-dac7-4a44-a2c1-45076341eb92"/>
    <ds:schemaRef ds:uri="c16c8e6c-5f33-4a2f-b0f5-e867314360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6CA14A-7566-4C51-B6F3-A0364AA055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5BA4E5-03D0-48AB-A720-6C48F413D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6c8e6c-5f33-4a2f-b0f5-e867314360fd"/>
    <ds:schemaRef ds:uri="7bc38eb8-dac7-4a44-a2c1-45076341eb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153</Words>
  <Application>Microsoft Office PowerPoint</Application>
  <PresentationFormat>Widescreen</PresentationFormat>
  <Paragraphs>44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Segoe UI Light</vt:lpstr>
      <vt:lpstr>Sfondo</vt:lpstr>
      <vt:lpstr>Personalizza struttura</vt:lpstr>
      <vt:lpstr>PowerPoint Presentation</vt:lpstr>
      <vt:lpstr>once upon a time, there was</vt:lpstr>
      <vt:lpstr>how we evolved and scaled the Data Platform</vt:lpstr>
      <vt:lpstr>some glossary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we evolved and scaled the Data Platform</vt:lpstr>
      <vt:lpstr>PowerPoint Presentation</vt:lpstr>
      <vt:lpstr>PowerPoint Presentation</vt:lpstr>
    </vt:vector>
  </TitlesOfParts>
  <Company>OverNet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Speaker</dc:title>
  <dc:subject>WPC2022</dc:subject>
  <dc:creator/>
  <cp:keywords>WPC, OverNet</cp:keywords>
  <cp:lastModifiedBy>Roberto Freato</cp:lastModifiedBy>
  <cp:revision>2</cp:revision>
  <dcterms:created xsi:type="dcterms:W3CDTF">2021-03-22T10:03:36Z</dcterms:created>
  <dcterms:modified xsi:type="dcterms:W3CDTF">2022-10-17T10:16:53Z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0x01010012B8B37EB8EAAE49A1FF4B0B6D18B8C5</vt:lpwstr>
  </property>
  <property fmtid="{D5CDD505-2E9C-101B-9397-08002B2CF9AE}" pid="3" name="Order">
    <vt:r8>7300</vt:r8>
  </property>
  <property fmtid="{D5CDD505-2E9C-101B-9397-08002B2CF9AE}" pid="4" name="MediaServiceImageTags">
    <vt:lpwstr/>
  </property>
</Properties>
</file>